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6" r:id="rId6"/>
    <p:sldId id="269" r:id="rId7"/>
    <p:sldId id="270" r:id="rId8"/>
    <p:sldId id="271" r:id="rId9"/>
    <p:sldId id="268" r:id="rId10"/>
    <p:sldId id="261" r:id="rId11"/>
    <p:sldId id="258" r:id="rId12"/>
    <p:sldId id="260" r:id="rId13"/>
    <p:sldId id="272" r:id="rId14"/>
    <p:sldId id="273" r:id="rId15"/>
    <p:sldId id="262" r:id="rId16"/>
    <p:sldId id="267" r:id="rId17"/>
    <p:sldId id="263" r:id="rId18"/>
    <p:sldId id="265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image" Target="../media/image4.jpeg" 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image" Target="../media/image7.jpeg" 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image" Target="../media/image17.jpeg" /><Relationship Id="rId5" Type="http://schemas.openxmlformats.org/officeDocument/2006/relationships/image" Target="../media/image21.jpeg" /><Relationship Id="rId4" Type="http://schemas.openxmlformats.org/officeDocument/2006/relationships/image" Target="../media/image20.jpeg" 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jpeg" /><Relationship Id="rId1" Type="http://schemas.openxmlformats.org/officeDocument/2006/relationships/image" Target="../media/image23.jpeg" /><Relationship Id="rId5" Type="http://schemas.openxmlformats.org/officeDocument/2006/relationships/image" Target="../media/image27.jpeg" /><Relationship Id="rId4" Type="http://schemas.openxmlformats.org/officeDocument/2006/relationships/image" Target="../media/image26.jpeg" 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 /><Relationship Id="rId1" Type="http://schemas.openxmlformats.org/officeDocument/2006/relationships/image" Target="../media/image37.jpeg" 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image" Target="../media/image4.jpeg" 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image" Target="../media/image7.jpeg" 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image" Target="../media/image17.jpeg" /><Relationship Id="rId5" Type="http://schemas.openxmlformats.org/officeDocument/2006/relationships/image" Target="../media/image21.jpeg" /><Relationship Id="rId4" Type="http://schemas.openxmlformats.org/officeDocument/2006/relationships/image" Target="../media/image20.jpeg" 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jpeg" /><Relationship Id="rId1" Type="http://schemas.openxmlformats.org/officeDocument/2006/relationships/image" Target="../media/image23.jpeg" /><Relationship Id="rId5" Type="http://schemas.openxmlformats.org/officeDocument/2006/relationships/image" Target="../media/image27.jpeg" /><Relationship Id="rId4" Type="http://schemas.openxmlformats.org/officeDocument/2006/relationships/image" Target="../media/image26.jpeg" 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 /><Relationship Id="rId1" Type="http://schemas.openxmlformats.org/officeDocument/2006/relationships/image" Target="../media/image37.jpe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CDCE4D-90DF-9542-9906-69B68BB5B110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7CBFD4D2-6430-E849-A896-DB35DC5FF49A}">
      <dgm:prSet phldrT="[Texto]" phldr="0"/>
      <dgm:spPr/>
      <dgm:t>
        <a:bodyPr/>
        <a:lstStyle/>
        <a:p>
          <a:r>
            <a:rPr lang="es-US"/>
            <a:t>Chips</a:t>
          </a:r>
          <a:endParaRPr lang="es-MX"/>
        </a:p>
      </dgm:t>
    </dgm:pt>
    <dgm:pt modelId="{32244906-4D5A-C841-A0BC-109DCB08AC2F}" type="parTrans" cxnId="{92C00EB9-4F4B-9C4D-BED5-733C831CE4EB}">
      <dgm:prSet/>
      <dgm:spPr/>
      <dgm:t>
        <a:bodyPr/>
        <a:lstStyle/>
        <a:p>
          <a:endParaRPr lang="es-MX"/>
        </a:p>
      </dgm:t>
    </dgm:pt>
    <dgm:pt modelId="{5AE7CBA7-2189-7D4C-96A4-58B7A3B5705A}" type="sibTrans" cxnId="{92C00EB9-4F4B-9C4D-BED5-733C831CE4EB}">
      <dgm:prSet/>
      <dgm:spPr/>
      <dgm:t>
        <a:bodyPr/>
        <a:lstStyle/>
        <a:p>
          <a:endParaRPr lang="es-MX"/>
        </a:p>
      </dgm:t>
    </dgm:pt>
    <dgm:pt modelId="{5A4ABCFD-EC2B-AC40-B1F5-5B6C623C33AD}">
      <dgm:prSet phldrT="[Texto]" phldr="0"/>
      <dgm:spPr/>
      <dgm:t>
        <a:bodyPr/>
        <a:lstStyle/>
        <a:p>
          <a:r>
            <a:rPr lang="es-US"/>
            <a:t>Chocolate</a:t>
          </a:r>
          <a:endParaRPr lang="es-MX"/>
        </a:p>
      </dgm:t>
    </dgm:pt>
    <dgm:pt modelId="{97FB6680-3DC1-4349-972F-48AAA6C59703}" type="parTrans" cxnId="{D3CF5970-85AF-A94E-AC44-D5D57EB9515D}">
      <dgm:prSet/>
      <dgm:spPr/>
      <dgm:t>
        <a:bodyPr/>
        <a:lstStyle/>
        <a:p>
          <a:endParaRPr lang="es-MX"/>
        </a:p>
      </dgm:t>
    </dgm:pt>
    <dgm:pt modelId="{F5B82A7E-DE0A-AF4E-BD1C-B9893FAD4068}" type="sibTrans" cxnId="{D3CF5970-85AF-A94E-AC44-D5D57EB9515D}">
      <dgm:prSet/>
      <dgm:spPr/>
      <dgm:t>
        <a:bodyPr/>
        <a:lstStyle/>
        <a:p>
          <a:endParaRPr lang="es-MX"/>
        </a:p>
      </dgm:t>
    </dgm:pt>
    <dgm:pt modelId="{DF846272-ED3C-CC4B-BAF9-5161FA45DCAF}">
      <dgm:prSet phldrT="[Texto]" phldr="0"/>
      <dgm:spPr/>
      <dgm:t>
        <a:bodyPr/>
        <a:lstStyle/>
        <a:p>
          <a:r>
            <a:rPr lang="es-US"/>
            <a:t>Lunch</a:t>
          </a:r>
          <a:endParaRPr lang="es-MX"/>
        </a:p>
      </dgm:t>
    </dgm:pt>
    <dgm:pt modelId="{D45C9466-DBEA-5240-B160-ECA67BD9BE60}" type="parTrans" cxnId="{06C7DDC9-C17A-3A4A-BD8B-E0D26CEB41A8}">
      <dgm:prSet/>
      <dgm:spPr/>
      <dgm:t>
        <a:bodyPr/>
        <a:lstStyle/>
        <a:p>
          <a:endParaRPr lang="es-MX"/>
        </a:p>
      </dgm:t>
    </dgm:pt>
    <dgm:pt modelId="{4A57BC6E-76CE-794B-AD54-EFED3A06ECA0}" type="sibTrans" cxnId="{06C7DDC9-C17A-3A4A-BD8B-E0D26CEB41A8}">
      <dgm:prSet/>
      <dgm:spPr/>
      <dgm:t>
        <a:bodyPr/>
        <a:lstStyle/>
        <a:p>
          <a:endParaRPr lang="es-MX"/>
        </a:p>
      </dgm:t>
    </dgm:pt>
    <dgm:pt modelId="{D88DE6ED-764B-004D-B063-D884C8FCB358}" type="pres">
      <dgm:prSet presAssocID="{BACDCE4D-90DF-9542-9906-69B68BB5B110}" presName="Name0" presStyleCnt="0">
        <dgm:presLayoutVars>
          <dgm:dir/>
          <dgm:resizeHandles/>
        </dgm:presLayoutVars>
      </dgm:prSet>
      <dgm:spPr/>
    </dgm:pt>
    <dgm:pt modelId="{39C6B7A9-6584-074B-978A-96DB005ED3C7}" type="pres">
      <dgm:prSet presAssocID="{7CBFD4D2-6430-E849-A896-DB35DC5FF49A}" presName="composite" presStyleCnt="0"/>
      <dgm:spPr/>
    </dgm:pt>
    <dgm:pt modelId="{2D314B4C-6065-CE4C-BC10-3FA66A44BE0A}" type="pres">
      <dgm:prSet presAssocID="{7CBFD4D2-6430-E849-A896-DB35DC5FF49A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B69366C-63C3-0749-BD34-333546513ED5}" type="pres">
      <dgm:prSet presAssocID="{7CBFD4D2-6430-E849-A896-DB35DC5FF49A}" presName="rect2" presStyleLbl="node1" presStyleIdx="0" presStyleCnt="3">
        <dgm:presLayoutVars>
          <dgm:bulletEnabled val="1"/>
        </dgm:presLayoutVars>
      </dgm:prSet>
      <dgm:spPr/>
    </dgm:pt>
    <dgm:pt modelId="{BE79EECE-AC6D-C248-A15C-DC9033D21AA7}" type="pres">
      <dgm:prSet presAssocID="{5AE7CBA7-2189-7D4C-96A4-58B7A3B5705A}" presName="sibTrans" presStyleCnt="0"/>
      <dgm:spPr/>
    </dgm:pt>
    <dgm:pt modelId="{7E21B733-8C6C-9844-ACC1-E3CA084EDD76}" type="pres">
      <dgm:prSet presAssocID="{5A4ABCFD-EC2B-AC40-B1F5-5B6C623C33AD}" presName="composite" presStyleCnt="0"/>
      <dgm:spPr/>
    </dgm:pt>
    <dgm:pt modelId="{AA52BFA6-4C4A-9D4F-BF45-C2B41DCB5060}" type="pres">
      <dgm:prSet presAssocID="{5A4ABCFD-EC2B-AC40-B1F5-5B6C623C33AD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6E88E89C-2458-8C4D-A087-CFDEC22E9856}" type="pres">
      <dgm:prSet presAssocID="{5A4ABCFD-EC2B-AC40-B1F5-5B6C623C33AD}" presName="rect2" presStyleLbl="node1" presStyleIdx="1" presStyleCnt="3">
        <dgm:presLayoutVars>
          <dgm:bulletEnabled val="1"/>
        </dgm:presLayoutVars>
      </dgm:prSet>
      <dgm:spPr/>
    </dgm:pt>
    <dgm:pt modelId="{DCEBA292-9EB2-4349-A8C0-FD52F08D94CA}" type="pres">
      <dgm:prSet presAssocID="{F5B82A7E-DE0A-AF4E-BD1C-B9893FAD4068}" presName="sibTrans" presStyleCnt="0"/>
      <dgm:spPr/>
    </dgm:pt>
    <dgm:pt modelId="{115000CA-922A-6842-BE98-5DFACE7C19CF}" type="pres">
      <dgm:prSet presAssocID="{DF846272-ED3C-CC4B-BAF9-5161FA45DCAF}" presName="composite" presStyleCnt="0"/>
      <dgm:spPr/>
    </dgm:pt>
    <dgm:pt modelId="{1F6FBD57-6637-F147-A7AC-488E2624618C}" type="pres">
      <dgm:prSet presAssocID="{DF846272-ED3C-CC4B-BAF9-5161FA45DCAF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0B8F3884-9695-144D-8500-09A8011B35FB}" type="pres">
      <dgm:prSet presAssocID="{DF846272-ED3C-CC4B-BAF9-5161FA45DCAF}" presName="rect2" presStyleLbl="node1" presStyleIdx="2" presStyleCnt="3">
        <dgm:presLayoutVars>
          <dgm:bulletEnabled val="1"/>
        </dgm:presLayoutVars>
      </dgm:prSet>
      <dgm:spPr/>
    </dgm:pt>
  </dgm:ptLst>
  <dgm:cxnLst>
    <dgm:cxn modelId="{299C663F-5979-5F48-AABC-4BFD6387ABE5}" type="presOf" srcId="{BACDCE4D-90DF-9542-9906-69B68BB5B110}" destId="{D88DE6ED-764B-004D-B063-D884C8FCB358}" srcOrd="0" destOrd="0" presId="urn:microsoft.com/office/officeart/2008/layout/BendingPictureBlocks"/>
    <dgm:cxn modelId="{60045A5D-A292-F340-A953-38A89628FD74}" type="presOf" srcId="{7CBFD4D2-6430-E849-A896-DB35DC5FF49A}" destId="{2B69366C-63C3-0749-BD34-333546513ED5}" srcOrd="0" destOrd="0" presId="urn:microsoft.com/office/officeart/2008/layout/BendingPictureBlocks"/>
    <dgm:cxn modelId="{550BF84E-A91F-FC4F-BEE7-AEB28C99F8DC}" type="presOf" srcId="{5A4ABCFD-EC2B-AC40-B1F5-5B6C623C33AD}" destId="{6E88E89C-2458-8C4D-A087-CFDEC22E9856}" srcOrd="0" destOrd="0" presId="urn:microsoft.com/office/officeart/2008/layout/BendingPictureBlocks"/>
    <dgm:cxn modelId="{D3CF5970-85AF-A94E-AC44-D5D57EB9515D}" srcId="{BACDCE4D-90DF-9542-9906-69B68BB5B110}" destId="{5A4ABCFD-EC2B-AC40-B1F5-5B6C623C33AD}" srcOrd="1" destOrd="0" parTransId="{97FB6680-3DC1-4349-972F-48AAA6C59703}" sibTransId="{F5B82A7E-DE0A-AF4E-BD1C-B9893FAD4068}"/>
    <dgm:cxn modelId="{1357A17C-D3C1-1E4B-9AAC-5CF6867438BB}" type="presOf" srcId="{DF846272-ED3C-CC4B-BAF9-5161FA45DCAF}" destId="{0B8F3884-9695-144D-8500-09A8011B35FB}" srcOrd="0" destOrd="0" presId="urn:microsoft.com/office/officeart/2008/layout/BendingPictureBlocks"/>
    <dgm:cxn modelId="{92C00EB9-4F4B-9C4D-BED5-733C831CE4EB}" srcId="{BACDCE4D-90DF-9542-9906-69B68BB5B110}" destId="{7CBFD4D2-6430-E849-A896-DB35DC5FF49A}" srcOrd="0" destOrd="0" parTransId="{32244906-4D5A-C841-A0BC-109DCB08AC2F}" sibTransId="{5AE7CBA7-2189-7D4C-96A4-58B7A3B5705A}"/>
    <dgm:cxn modelId="{06C7DDC9-C17A-3A4A-BD8B-E0D26CEB41A8}" srcId="{BACDCE4D-90DF-9542-9906-69B68BB5B110}" destId="{DF846272-ED3C-CC4B-BAF9-5161FA45DCAF}" srcOrd="2" destOrd="0" parTransId="{D45C9466-DBEA-5240-B160-ECA67BD9BE60}" sibTransId="{4A57BC6E-76CE-794B-AD54-EFED3A06ECA0}"/>
    <dgm:cxn modelId="{B3BB8D16-9021-0B4A-B033-977CEDFF9CA7}" type="presParOf" srcId="{D88DE6ED-764B-004D-B063-D884C8FCB358}" destId="{39C6B7A9-6584-074B-978A-96DB005ED3C7}" srcOrd="0" destOrd="0" presId="urn:microsoft.com/office/officeart/2008/layout/BendingPictureBlocks"/>
    <dgm:cxn modelId="{810E8037-215A-C945-8DAC-4F662EBE14F7}" type="presParOf" srcId="{39C6B7A9-6584-074B-978A-96DB005ED3C7}" destId="{2D314B4C-6065-CE4C-BC10-3FA66A44BE0A}" srcOrd="0" destOrd="0" presId="urn:microsoft.com/office/officeart/2008/layout/BendingPictureBlocks"/>
    <dgm:cxn modelId="{3F28BE3C-21F3-0A48-A06F-9BD71D0D55AD}" type="presParOf" srcId="{39C6B7A9-6584-074B-978A-96DB005ED3C7}" destId="{2B69366C-63C3-0749-BD34-333546513ED5}" srcOrd="1" destOrd="0" presId="urn:microsoft.com/office/officeart/2008/layout/BendingPictureBlocks"/>
    <dgm:cxn modelId="{E0ECA52B-FD0B-EE4A-9939-3A9BD2CC6CB7}" type="presParOf" srcId="{D88DE6ED-764B-004D-B063-D884C8FCB358}" destId="{BE79EECE-AC6D-C248-A15C-DC9033D21AA7}" srcOrd="1" destOrd="0" presId="urn:microsoft.com/office/officeart/2008/layout/BendingPictureBlocks"/>
    <dgm:cxn modelId="{64959933-B528-8442-BC9A-10F73772F29A}" type="presParOf" srcId="{D88DE6ED-764B-004D-B063-D884C8FCB358}" destId="{7E21B733-8C6C-9844-ACC1-E3CA084EDD76}" srcOrd="2" destOrd="0" presId="urn:microsoft.com/office/officeart/2008/layout/BendingPictureBlocks"/>
    <dgm:cxn modelId="{916E4547-6837-0D4B-9F9F-C521B9741CF0}" type="presParOf" srcId="{7E21B733-8C6C-9844-ACC1-E3CA084EDD76}" destId="{AA52BFA6-4C4A-9D4F-BF45-C2B41DCB5060}" srcOrd="0" destOrd="0" presId="urn:microsoft.com/office/officeart/2008/layout/BendingPictureBlocks"/>
    <dgm:cxn modelId="{C0E88C42-4F18-8A44-B5B7-934CE6B4B468}" type="presParOf" srcId="{7E21B733-8C6C-9844-ACC1-E3CA084EDD76}" destId="{6E88E89C-2458-8C4D-A087-CFDEC22E9856}" srcOrd="1" destOrd="0" presId="urn:microsoft.com/office/officeart/2008/layout/BendingPictureBlocks"/>
    <dgm:cxn modelId="{017F06D4-3E57-EA45-B55A-873156F717A4}" type="presParOf" srcId="{D88DE6ED-764B-004D-B063-D884C8FCB358}" destId="{DCEBA292-9EB2-4349-A8C0-FD52F08D94CA}" srcOrd="3" destOrd="0" presId="urn:microsoft.com/office/officeart/2008/layout/BendingPictureBlocks"/>
    <dgm:cxn modelId="{230BB7C9-671A-B942-A1FF-6AF31CFE4A43}" type="presParOf" srcId="{D88DE6ED-764B-004D-B063-D884C8FCB358}" destId="{115000CA-922A-6842-BE98-5DFACE7C19CF}" srcOrd="4" destOrd="0" presId="urn:microsoft.com/office/officeart/2008/layout/BendingPictureBlocks"/>
    <dgm:cxn modelId="{48D1E5E6-839A-0546-9BA4-ABB07E5C263D}" type="presParOf" srcId="{115000CA-922A-6842-BE98-5DFACE7C19CF}" destId="{1F6FBD57-6637-F147-A7AC-488E2624618C}" srcOrd="0" destOrd="0" presId="urn:microsoft.com/office/officeart/2008/layout/BendingPictureBlocks"/>
    <dgm:cxn modelId="{69C75F24-29D8-9846-B368-A1877143D297}" type="presParOf" srcId="{115000CA-922A-6842-BE98-5DFACE7C19CF}" destId="{0B8F3884-9695-144D-8500-09A8011B35FB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CDCE4D-90DF-9542-9906-69B68BB5B110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7CBFD4D2-6430-E849-A896-DB35DC5FF49A}">
      <dgm:prSet phldrT="[Texto]" phldr="0"/>
      <dgm:spPr/>
      <dgm:t>
        <a:bodyPr/>
        <a:lstStyle/>
        <a:p>
          <a:r>
            <a:rPr lang="es-US"/>
            <a:t>Chin</a:t>
          </a:r>
          <a:endParaRPr lang="es-MX"/>
        </a:p>
      </dgm:t>
    </dgm:pt>
    <dgm:pt modelId="{32244906-4D5A-C841-A0BC-109DCB08AC2F}" type="parTrans" cxnId="{92C00EB9-4F4B-9C4D-BED5-733C831CE4EB}">
      <dgm:prSet/>
      <dgm:spPr/>
      <dgm:t>
        <a:bodyPr/>
        <a:lstStyle/>
        <a:p>
          <a:endParaRPr lang="es-MX"/>
        </a:p>
      </dgm:t>
    </dgm:pt>
    <dgm:pt modelId="{5AE7CBA7-2189-7D4C-96A4-58B7A3B5705A}" type="sibTrans" cxnId="{92C00EB9-4F4B-9C4D-BED5-733C831CE4EB}">
      <dgm:prSet/>
      <dgm:spPr/>
      <dgm:t>
        <a:bodyPr/>
        <a:lstStyle/>
        <a:p>
          <a:endParaRPr lang="es-MX"/>
        </a:p>
      </dgm:t>
    </dgm:pt>
    <dgm:pt modelId="{5A4ABCFD-EC2B-AC40-B1F5-5B6C623C33AD}">
      <dgm:prSet phldrT="[Texto]" phldr="0"/>
      <dgm:spPr/>
      <dgm:t>
        <a:bodyPr/>
        <a:lstStyle/>
        <a:p>
          <a:r>
            <a:rPr lang="es-US"/>
            <a:t>Beach</a:t>
          </a:r>
          <a:endParaRPr lang="es-MX"/>
        </a:p>
      </dgm:t>
    </dgm:pt>
    <dgm:pt modelId="{97FB6680-3DC1-4349-972F-48AAA6C59703}" type="parTrans" cxnId="{D3CF5970-85AF-A94E-AC44-D5D57EB9515D}">
      <dgm:prSet/>
      <dgm:spPr/>
      <dgm:t>
        <a:bodyPr/>
        <a:lstStyle/>
        <a:p>
          <a:endParaRPr lang="es-MX"/>
        </a:p>
      </dgm:t>
    </dgm:pt>
    <dgm:pt modelId="{F5B82A7E-DE0A-AF4E-BD1C-B9893FAD4068}" type="sibTrans" cxnId="{D3CF5970-85AF-A94E-AC44-D5D57EB9515D}">
      <dgm:prSet/>
      <dgm:spPr/>
      <dgm:t>
        <a:bodyPr/>
        <a:lstStyle/>
        <a:p>
          <a:endParaRPr lang="es-MX"/>
        </a:p>
      </dgm:t>
    </dgm:pt>
    <dgm:pt modelId="{D88DE6ED-764B-004D-B063-D884C8FCB358}" type="pres">
      <dgm:prSet presAssocID="{BACDCE4D-90DF-9542-9906-69B68BB5B110}" presName="Name0" presStyleCnt="0">
        <dgm:presLayoutVars>
          <dgm:dir/>
          <dgm:resizeHandles/>
        </dgm:presLayoutVars>
      </dgm:prSet>
      <dgm:spPr/>
    </dgm:pt>
    <dgm:pt modelId="{39C6B7A9-6584-074B-978A-96DB005ED3C7}" type="pres">
      <dgm:prSet presAssocID="{7CBFD4D2-6430-E849-A896-DB35DC5FF49A}" presName="composite" presStyleCnt="0"/>
      <dgm:spPr/>
    </dgm:pt>
    <dgm:pt modelId="{2D314B4C-6065-CE4C-BC10-3FA66A44BE0A}" type="pres">
      <dgm:prSet presAssocID="{7CBFD4D2-6430-E849-A896-DB35DC5FF49A}" presName="rect1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2B69366C-63C3-0749-BD34-333546513ED5}" type="pres">
      <dgm:prSet presAssocID="{7CBFD4D2-6430-E849-A896-DB35DC5FF49A}" presName="rect2" presStyleLbl="node1" presStyleIdx="0" presStyleCnt="2">
        <dgm:presLayoutVars>
          <dgm:bulletEnabled val="1"/>
        </dgm:presLayoutVars>
      </dgm:prSet>
      <dgm:spPr/>
    </dgm:pt>
    <dgm:pt modelId="{BE79EECE-AC6D-C248-A15C-DC9033D21AA7}" type="pres">
      <dgm:prSet presAssocID="{5AE7CBA7-2189-7D4C-96A4-58B7A3B5705A}" presName="sibTrans" presStyleCnt="0"/>
      <dgm:spPr/>
    </dgm:pt>
    <dgm:pt modelId="{7E21B733-8C6C-9844-ACC1-E3CA084EDD76}" type="pres">
      <dgm:prSet presAssocID="{5A4ABCFD-EC2B-AC40-B1F5-5B6C623C33AD}" presName="composite" presStyleCnt="0"/>
      <dgm:spPr/>
    </dgm:pt>
    <dgm:pt modelId="{AA52BFA6-4C4A-9D4F-BF45-C2B41DCB5060}" type="pres">
      <dgm:prSet presAssocID="{5A4ABCFD-EC2B-AC40-B1F5-5B6C623C33AD}" presName="rect1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6E88E89C-2458-8C4D-A087-CFDEC22E9856}" type="pres">
      <dgm:prSet presAssocID="{5A4ABCFD-EC2B-AC40-B1F5-5B6C623C33AD}" presName="rect2" presStyleLbl="node1" presStyleIdx="1" presStyleCnt="2">
        <dgm:presLayoutVars>
          <dgm:bulletEnabled val="1"/>
        </dgm:presLayoutVars>
      </dgm:prSet>
      <dgm:spPr/>
    </dgm:pt>
  </dgm:ptLst>
  <dgm:cxnLst>
    <dgm:cxn modelId="{299C663F-5979-5F48-AABC-4BFD6387ABE5}" type="presOf" srcId="{BACDCE4D-90DF-9542-9906-69B68BB5B110}" destId="{D88DE6ED-764B-004D-B063-D884C8FCB358}" srcOrd="0" destOrd="0" presId="urn:microsoft.com/office/officeart/2008/layout/BendingPictureBlocks"/>
    <dgm:cxn modelId="{60045A5D-A292-F340-A953-38A89628FD74}" type="presOf" srcId="{7CBFD4D2-6430-E849-A896-DB35DC5FF49A}" destId="{2B69366C-63C3-0749-BD34-333546513ED5}" srcOrd="0" destOrd="0" presId="urn:microsoft.com/office/officeart/2008/layout/BendingPictureBlocks"/>
    <dgm:cxn modelId="{550BF84E-A91F-FC4F-BEE7-AEB28C99F8DC}" type="presOf" srcId="{5A4ABCFD-EC2B-AC40-B1F5-5B6C623C33AD}" destId="{6E88E89C-2458-8C4D-A087-CFDEC22E9856}" srcOrd="0" destOrd="0" presId="urn:microsoft.com/office/officeart/2008/layout/BendingPictureBlocks"/>
    <dgm:cxn modelId="{D3CF5970-85AF-A94E-AC44-D5D57EB9515D}" srcId="{BACDCE4D-90DF-9542-9906-69B68BB5B110}" destId="{5A4ABCFD-EC2B-AC40-B1F5-5B6C623C33AD}" srcOrd="1" destOrd="0" parTransId="{97FB6680-3DC1-4349-972F-48AAA6C59703}" sibTransId="{F5B82A7E-DE0A-AF4E-BD1C-B9893FAD4068}"/>
    <dgm:cxn modelId="{92C00EB9-4F4B-9C4D-BED5-733C831CE4EB}" srcId="{BACDCE4D-90DF-9542-9906-69B68BB5B110}" destId="{7CBFD4D2-6430-E849-A896-DB35DC5FF49A}" srcOrd="0" destOrd="0" parTransId="{32244906-4D5A-C841-A0BC-109DCB08AC2F}" sibTransId="{5AE7CBA7-2189-7D4C-96A4-58B7A3B5705A}"/>
    <dgm:cxn modelId="{B3BB8D16-9021-0B4A-B033-977CEDFF9CA7}" type="presParOf" srcId="{D88DE6ED-764B-004D-B063-D884C8FCB358}" destId="{39C6B7A9-6584-074B-978A-96DB005ED3C7}" srcOrd="0" destOrd="0" presId="urn:microsoft.com/office/officeart/2008/layout/BendingPictureBlocks"/>
    <dgm:cxn modelId="{810E8037-215A-C945-8DAC-4F662EBE14F7}" type="presParOf" srcId="{39C6B7A9-6584-074B-978A-96DB005ED3C7}" destId="{2D314B4C-6065-CE4C-BC10-3FA66A44BE0A}" srcOrd="0" destOrd="0" presId="urn:microsoft.com/office/officeart/2008/layout/BendingPictureBlocks"/>
    <dgm:cxn modelId="{3F28BE3C-21F3-0A48-A06F-9BD71D0D55AD}" type="presParOf" srcId="{39C6B7A9-6584-074B-978A-96DB005ED3C7}" destId="{2B69366C-63C3-0749-BD34-333546513ED5}" srcOrd="1" destOrd="0" presId="urn:microsoft.com/office/officeart/2008/layout/BendingPictureBlocks"/>
    <dgm:cxn modelId="{E0ECA52B-FD0B-EE4A-9939-3A9BD2CC6CB7}" type="presParOf" srcId="{D88DE6ED-764B-004D-B063-D884C8FCB358}" destId="{BE79EECE-AC6D-C248-A15C-DC9033D21AA7}" srcOrd="1" destOrd="0" presId="urn:microsoft.com/office/officeart/2008/layout/BendingPictureBlocks"/>
    <dgm:cxn modelId="{64959933-B528-8442-BC9A-10F73772F29A}" type="presParOf" srcId="{D88DE6ED-764B-004D-B063-D884C8FCB358}" destId="{7E21B733-8C6C-9844-ACC1-E3CA084EDD76}" srcOrd="2" destOrd="0" presId="urn:microsoft.com/office/officeart/2008/layout/BendingPictureBlocks"/>
    <dgm:cxn modelId="{916E4547-6837-0D4B-9F9F-C521B9741CF0}" type="presParOf" srcId="{7E21B733-8C6C-9844-ACC1-E3CA084EDD76}" destId="{AA52BFA6-4C4A-9D4F-BF45-C2B41DCB5060}" srcOrd="0" destOrd="0" presId="urn:microsoft.com/office/officeart/2008/layout/BendingPictureBlocks"/>
    <dgm:cxn modelId="{C0E88C42-4F18-8A44-B5B7-934CE6B4B468}" type="presParOf" srcId="{7E21B733-8C6C-9844-ACC1-E3CA084EDD76}" destId="{6E88E89C-2458-8C4D-A087-CFDEC22E9856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AF90BF-FBAE-BF48-9DFA-A26240A7FFA9}" type="doc">
      <dgm:prSet loTypeId="urn:microsoft.com/office/officeart/2005/8/layout/pList1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44C7CF92-1BE1-F144-BE79-28FCFA1C1796}">
      <dgm:prSet phldrT="[Texto]" phldr="0"/>
      <dgm:spPr/>
      <dgm:t>
        <a:bodyPr/>
        <a:lstStyle/>
        <a:p>
          <a:r>
            <a:rPr lang="es-US">
              <a:solidFill>
                <a:schemeClr val="tx2"/>
              </a:solidFill>
            </a:rPr>
            <a:t>Address</a:t>
          </a:r>
          <a:endParaRPr lang="es-MX">
            <a:solidFill>
              <a:schemeClr val="tx2"/>
            </a:solidFill>
          </a:endParaRPr>
        </a:p>
      </dgm:t>
    </dgm:pt>
    <dgm:pt modelId="{233A5DD4-B5DC-C24A-80DA-60DB55B81E66}" type="parTrans" cxnId="{3E84FA4F-BDF8-B341-B7D1-AE849672C11A}">
      <dgm:prSet/>
      <dgm:spPr/>
      <dgm:t>
        <a:bodyPr/>
        <a:lstStyle/>
        <a:p>
          <a:endParaRPr lang="es-MX"/>
        </a:p>
      </dgm:t>
    </dgm:pt>
    <dgm:pt modelId="{18E41025-8B5C-E34E-8CA7-331AC3FDB987}" type="sibTrans" cxnId="{3E84FA4F-BDF8-B341-B7D1-AE849672C11A}">
      <dgm:prSet/>
      <dgm:spPr/>
      <dgm:t>
        <a:bodyPr/>
        <a:lstStyle/>
        <a:p>
          <a:endParaRPr lang="es-MX"/>
        </a:p>
      </dgm:t>
    </dgm:pt>
    <dgm:pt modelId="{B3BFFEAA-2386-E047-B888-1072725A4C36}">
      <dgm:prSet phldrT="[Texto]" phldr="0"/>
      <dgm:spPr/>
      <dgm:t>
        <a:bodyPr/>
        <a:lstStyle/>
        <a:p>
          <a:r>
            <a:rPr lang="es-US">
              <a:solidFill>
                <a:schemeClr val="tx2"/>
              </a:solidFill>
            </a:rPr>
            <a:t>Postcode</a:t>
          </a:r>
          <a:endParaRPr lang="es-MX">
            <a:solidFill>
              <a:schemeClr val="tx2"/>
            </a:solidFill>
          </a:endParaRPr>
        </a:p>
      </dgm:t>
    </dgm:pt>
    <dgm:pt modelId="{6C60AAB7-6D35-0446-A710-15F9E698D568}" type="parTrans" cxnId="{7C5A4228-6026-1541-95E8-CC618917A798}">
      <dgm:prSet/>
      <dgm:spPr/>
      <dgm:t>
        <a:bodyPr/>
        <a:lstStyle/>
        <a:p>
          <a:endParaRPr lang="es-MX"/>
        </a:p>
      </dgm:t>
    </dgm:pt>
    <dgm:pt modelId="{5701302C-EF99-D84E-A47B-AE08EB54E2C1}" type="sibTrans" cxnId="{7C5A4228-6026-1541-95E8-CC618917A798}">
      <dgm:prSet/>
      <dgm:spPr/>
      <dgm:t>
        <a:bodyPr/>
        <a:lstStyle/>
        <a:p>
          <a:endParaRPr lang="es-MX"/>
        </a:p>
      </dgm:t>
    </dgm:pt>
    <dgm:pt modelId="{6071B04D-FF3E-6446-B50D-782C18E4D095}">
      <dgm:prSet phldrT="[Texto]" phldr="0"/>
      <dgm:spPr/>
      <dgm:t>
        <a:bodyPr/>
        <a:lstStyle/>
        <a:p>
          <a:r>
            <a:rPr lang="es-US">
              <a:solidFill>
                <a:schemeClr val="tx2"/>
              </a:solidFill>
            </a:rPr>
            <a:t>Home phone</a:t>
          </a:r>
          <a:endParaRPr lang="es-MX">
            <a:solidFill>
              <a:schemeClr val="tx2"/>
            </a:solidFill>
          </a:endParaRPr>
        </a:p>
      </dgm:t>
    </dgm:pt>
    <dgm:pt modelId="{DE4B88D1-99D5-2149-A389-E0678D5A656E}" type="parTrans" cxnId="{4DB41E7A-8B3A-7B42-842F-8F632A5393D0}">
      <dgm:prSet/>
      <dgm:spPr/>
      <dgm:t>
        <a:bodyPr/>
        <a:lstStyle/>
        <a:p>
          <a:endParaRPr lang="es-MX"/>
        </a:p>
      </dgm:t>
    </dgm:pt>
    <dgm:pt modelId="{60F4546A-F2CE-2E44-B1C6-BEC0F6B07B19}" type="sibTrans" cxnId="{4DB41E7A-8B3A-7B42-842F-8F632A5393D0}">
      <dgm:prSet/>
      <dgm:spPr/>
      <dgm:t>
        <a:bodyPr/>
        <a:lstStyle/>
        <a:p>
          <a:endParaRPr lang="es-MX"/>
        </a:p>
      </dgm:t>
    </dgm:pt>
    <dgm:pt modelId="{E20288D2-5C84-8F40-A3F4-3B7AB7EB032B}">
      <dgm:prSet phldrT="[Texto]" phldr="0"/>
      <dgm:spPr/>
      <dgm:t>
        <a:bodyPr/>
        <a:lstStyle/>
        <a:p>
          <a:r>
            <a:rPr lang="es-US">
              <a:solidFill>
                <a:schemeClr val="tx2"/>
              </a:solidFill>
            </a:rPr>
            <a:t>Mobile phone</a:t>
          </a:r>
          <a:endParaRPr lang="es-MX">
            <a:solidFill>
              <a:schemeClr val="tx2"/>
            </a:solidFill>
          </a:endParaRPr>
        </a:p>
      </dgm:t>
    </dgm:pt>
    <dgm:pt modelId="{C7D6A23C-9A05-0648-ADC7-E300852BBA44}" type="parTrans" cxnId="{B33EDE49-6430-4A4B-8A1C-968DD8A0A55B}">
      <dgm:prSet/>
      <dgm:spPr/>
      <dgm:t>
        <a:bodyPr/>
        <a:lstStyle/>
        <a:p>
          <a:endParaRPr lang="es-MX"/>
        </a:p>
      </dgm:t>
    </dgm:pt>
    <dgm:pt modelId="{ADB5D531-E7C5-4D43-A64C-3FF5132F73F9}" type="sibTrans" cxnId="{B33EDE49-6430-4A4B-8A1C-968DD8A0A55B}">
      <dgm:prSet/>
      <dgm:spPr/>
      <dgm:t>
        <a:bodyPr/>
        <a:lstStyle/>
        <a:p>
          <a:endParaRPr lang="es-MX"/>
        </a:p>
      </dgm:t>
    </dgm:pt>
    <dgm:pt modelId="{A6441F19-8F0A-804D-A6D3-A18BF520245D}">
      <dgm:prSet/>
      <dgm:spPr/>
      <dgm:t>
        <a:bodyPr/>
        <a:lstStyle/>
        <a:p>
          <a:r>
            <a:rPr lang="es-US">
              <a:solidFill>
                <a:schemeClr val="tx2"/>
              </a:solidFill>
            </a:rPr>
            <a:t>Car hiring</a:t>
          </a:r>
          <a:endParaRPr lang="es-MX">
            <a:solidFill>
              <a:schemeClr val="tx2"/>
            </a:solidFill>
          </a:endParaRPr>
        </a:p>
      </dgm:t>
    </dgm:pt>
    <dgm:pt modelId="{427925C1-850B-034F-9498-26687D536A66}" type="parTrans" cxnId="{94A90311-08D0-1241-A9E8-075273E3FD0E}">
      <dgm:prSet/>
      <dgm:spPr/>
      <dgm:t>
        <a:bodyPr/>
        <a:lstStyle/>
        <a:p>
          <a:endParaRPr lang="es-MX"/>
        </a:p>
      </dgm:t>
    </dgm:pt>
    <dgm:pt modelId="{AA28EFAF-194A-424C-AA95-C61BE38700BD}" type="sibTrans" cxnId="{94A90311-08D0-1241-A9E8-075273E3FD0E}">
      <dgm:prSet/>
      <dgm:spPr/>
      <dgm:t>
        <a:bodyPr/>
        <a:lstStyle/>
        <a:p>
          <a:endParaRPr lang="es-MX"/>
        </a:p>
      </dgm:t>
    </dgm:pt>
    <dgm:pt modelId="{E0CBE0B0-52F6-8646-8CB3-7C879D85E743}" type="pres">
      <dgm:prSet presAssocID="{1CAF90BF-FBAE-BF48-9DFA-A26240A7FFA9}" presName="Name0" presStyleCnt="0">
        <dgm:presLayoutVars>
          <dgm:dir/>
          <dgm:resizeHandles val="exact"/>
        </dgm:presLayoutVars>
      </dgm:prSet>
      <dgm:spPr/>
    </dgm:pt>
    <dgm:pt modelId="{F895024E-53B4-AB48-8DAB-5B3BFEBEFB2C}" type="pres">
      <dgm:prSet presAssocID="{44C7CF92-1BE1-F144-BE79-28FCFA1C1796}" presName="compNode" presStyleCnt="0"/>
      <dgm:spPr/>
    </dgm:pt>
    <dgm:pt modelId="{4689E3E6-D42D-7E4D-B39B-945313EB1808}" type="pres">
      <dgm:prSet presAssocID="{44C7CF92-1BE1-F144-BE79-28FCFA1C1796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38EC658-1325-2648-B007-563E54564785}" type="pres">
      <dgm:prSet presAssocID="{44C7CF92-1BE1-F144-BE79-28FCFA1C1796}" presName="textRect" presStyleLbl="revTx" presStyleIdx="0" presStyleCnt="5">
        <dgm:presLayoutVars>
          <dgm:bulletEnabled val="1"/>
        </dgm:presLayoutVars>
      </dgm:prSet>
      <dgm:spPr/>
    </dgm:pt>
    <dgm:pt modelId="{285DF6B3-3A7A-6A4D-A2AE-CDCB4A17E9F1}" type="pres">
      <dgm:prSet presAssocID="{18E41025-8B5C-E34E-8CA7-331AC3FDB987}" presName="sibTrans" presStyleLbl="sibTrans2D1" presStyleIdx="0" presStyleCnt="0"/>
      <dgm:spPr/>
    </dgm:pt>
    <dgm:pt modelId="{FE747709-6E4B-9F4B-9A9E-14B74744FB84}" type="pres">
      <dgm:prSet presAssocID="{B3BFFEAA-2386-E047-B888-1072725A4C36}" presName="compNode" presStyleCnt="0"/>
      <dgm:spPr/>
    </dgm:pt>
    <dgm:pt modelId="{43B1509C-D2B9-D84C-97F9-6C7EB3F149FB}" type="pres">
      <dgm:prSet presAssocID="{B3BFFEAA-2386-E047-B888-1072725A4C36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CFB0EEC8-4CEC-FA4F-9040-B12359B78828}" type="pres">
      <dgm:prSet presAssocID="{B3BFFEAA-2386-E047-B888-1072725A4C36}" presName="textRect" presStyleLbl="revTx" presStyleIdx="1" presStyleCnt="5">
        <dgm:presLayoutVars>
          <dgm:bulletEnabled val="1"/>
        </dgm:presLayoutVars>
      </dgm:prSet>
      <dgm:spPr/>
    </dgm:pt>
    <dgm:pt modelId="{D2802170-C180-C44D-8041-322C6C786DC0}" type="pres">
      <dgm:prSet presAssocID="{5701302C-EF99-D84E-A47B-AE08EB54E2C1}" presName="sibTrans" presStyleLbl="sibTrans2D1" presStyleIdx="0" presStyleCnt="0"/>
      <dgm:spPr/>
    </dgm:pt>
    <dgm:pt modelId="{DE47B474-22E1-B146-A001-9F24E52B4D47}" type="pres">
      <dgm:prSet presAssocID="{6071B04D-FF3E-6446-B50D-782C18E4D095}" presName="compNode" presStyleCnt="0"/>
      <dgm:spPr/>
    </dgm:pt>
    <dgm:pt modelId="{EFFDCA5D-9518-754E-94AD-117427B2CA7B}" type="pres">
      <dgm:prSet presAssocID="{6071B04D-FF3E-6446-B50D-782C18E4D095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97C0CDF-1E64-B548-AC4A-1AA232DD7893}" type="pres">
      <dgm:prSet presAssocID="{6071B04D-FF3E-6446-B50D-782C18E4D095}" presName="textRect" presStyleLbl="revTx" presStyleIdx="2" presStyleCnt="5">
        <dgm:presLayoutVars>
          <dgm:bulletEnabled val="1"/>
        </dgm:presLayoutVars>
      </dgm:prSet>
      <dgm:spPr/>
    </dgm:pt>
    <dgm:pt modelId="{B74D4FF8-52D0-8E40-BFE3-EBA03EC91CF7}" type="pres">
      <dgm:prSet presAssocID="{60F4546A-F2CE-2E44-B1C6-BEC0F6B07B19}" presName="sibTrans" presStyleLbl="sibTrans2D1" presStyleIdx="0" presStyleCnt="0"/>
      <dgm:spPr/>
    </dgm:pt>
    <dgm:pt modelId="{C6CCE0C9-0E86-8747-A421-D1E37BB04E07}" type="pres">
      <dgm:prSet presAssocID="{E20288D2-5C84-8F40-A3F4-3B7AB7EB032B}" presName="compNode" presStyleCnt="0"/>
      <dgm:spPr/>
    </dgm:pt>
    <dgm:pt modelId="{CE741B2C-9210-A34C-8E46-7583B78ED94B}" type="pres">
      <dgm:prSet presAssocID="{E20288D2-5C84-8F40-A3F4-3B7AB7EB032B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124CCC5B-534C-2140-ABA2-7B42CA79546C}" type="pres">
      <dgm:prSet presAssocID="{E20288D2-5C84-8F40-A3F4-3B7AB7EB032B}" presName="textRect" presStyleLbl="revTx" presStyleIdx="3" presStyleCnt="5">
        <dgm:presLayoutVars>
          <dgm:bulletEnabled val="1"/>
        </dgm:presLayoutVars>
      </dgm:prSet>
      <dgm:spPr/>
    </dgm:pt>
    <dgm:pt modelId="{55E02C8B-93C3-7145-8434-93971631F6E7}" type="pres">
      <dgm:prSet presAssocID="{ADB5D531-E7C5-4D43-A64C-3FF5132F73F9}" presName="sibTrans" presStyleLbl="sibTrans2D1" presStyleIdx="0" presStyleCnt="0"/>
      <dgm:spPr/>
    </dgm:pt>
    <dgm:pt modelId="{81D16507-3D4D-1241-81CA-897B2D49E963}" type="pres">
      <dgm:prSet presAssocID="{A6441F19-8F0A-804D-A6D3-A18BF520245D}" presName="compNode" presStyleCnt="0"/>
      <dgm:spPr/>
    </dgm:pt>
    <dgm:pt modelId="{D0B2406D-5D81-3A47-9707-B6B3A69ACBB3}" type="pres">
      <dgm:prSet presAssocID="{A6441F19-8F0A-804D-A6D3-A18BF520245D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027C34A2-6927-A840-8EEB-8A9557C9FC02}" type="pres">
      <dgm:prSet presAssocID="{A6441F19-8F0A-804D-A6D3-A18BF520245D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60724300-27DD-694E-9D9C-4570627EDB95}" type="presOf" srcId="{E20288D2-5C84-8F40-A3F4-3B7AB7EB032B}" destId="{124CCC5B-534C-2140-ABA2-7B42CA79546C}" srcOrd="0" destOrd="0" presId="urn:microsoft.com/office/officeart/2005/8/layout/pList1"/>
    <dgm:cxn modelId="{94A90311-08D0-1241-A9E8-075273E3FD0E}" srcId="{1CAF90BF-FBAE-BF48-9DFA-A26240A7FFA9}" destId="{A6441F19-8F0A-804D-A6D3-A18BF520245D}" srcOrd="4" destOrd="0" parTransId="{427925C1-850B-034F-9498-26687D536A66}" sibTransId="{AA28EFAF-194A-424C-AA95-C61BE38700BD}"/>
    <dgm:cxn modelId="{94B26E22-2009-2440-B8EA-B67047F272CD}" type="presOf" srcId="{ADB5D531-E7C5-4D43-A64C-3FF5132F73F9}" destId="{55E02C8B-93C3-7145-8434-93971631F6E7}" srcOrd="0" destOrd="0" presId="urn:microsoft.com/office/officeart/2005/8/layout/pList1"/>
    <dgm:cxn modelId="{7C5A4228-6026-1541-95E8-CC618917A798}" srcId="{1CAF90BF-FBAE-BF48-9DFA-A26240A7FFA9}" destId="{B3BFFEAA-2386-E047-B888-1072725A4C36}" srcOrd="1" destOrd="0" parTransId="{6C60AAB7-6D35-0446-A710-15F9E698D568}" sibTransId="{5701302C-EF99-D84E-A47B-AE08EB54E2C1}"/>
    <dgm:cxn modelId="{B33EDE49-6430-4A4B-8A1C-968DD8A0A55B}" srcId="{1CAF90BF-FBAE-BF48-9DFA-A26240A7FFA9}" destId="{E20288D2-5C84-8F40-A3F4-3B7AB7EB032B}" srcOrd="3" destOrd="0" parTransId="{C7D6A23C-9A05-0648-ADC7-E300852BBA44}" sibTransId="{ADB5D531-E7C5-4D43-A64C-3FF5132F73F9}"/>
    <dgm:cxn modelId="{3E84FA4F-BDF8-B341-B7D1-AE849672C11A}" srcId="{1CAF90BF-FBAE-BF48-9DFA-A26240A7FFA9}" destId="{44C7CF92-1BE1-F144-BE79-28FCFA1C1796}" srcOrd="0" destOrd="0" parTransId="{233A5DD4-B5DC-C24A-80DA-60DB55B81E66}" sibTransId="{18E41025-8B5C-E34E-8CA7-331AC3FDB987}"/>
    <dgm:cxn modelId="{4DB41E7A-8B3A-7B42-842F-8F632A5393D0}" srcId="{1CAF90BF-FBAE-BF48-9DFA-A26240A7FFA9}" destId="{6071B04D-FF3E-6446-B50D-782C18E4D095}" srcOrd="2" destOrd="0" parTransId="{DE4B88D1-99D5-2149-A389-E0678D5A656E}" sibTransId="{60F4546A-F2CE-2E44-B1C6-BEC0F6B07B19}"/>
    <dgm:cxn modelId="{63192780-595E-1740-8AEA-519D211F1F93}" type="presOf" srcId="{A6441F19-8F0A-804D-A6D3-A18BF520245D}" destId="{027C34A2-6927-A840-8EEB-8A9557C9FC02}" srcOrd="0" destOrd="0" presId="urn:microsoft.com/office/officeart/2005/8/layout/pList1"/>
    <dgm:cxn modelId="{BAFA0796-5677-9B41-AF9F-3EF8AE1F015C}" type="presOf" srcId="{6071B04D-FF3E-6446-B50D-782C18E4D095}" destId="{697C0CDF-1E64-B548-AC4A-1AA232DD7893}" srcOrd="0" destOrd="0" presId="urn:microsoft.com/office/officeart/2005/8/layout/pList1"/>
    <dgm:cxn modelId="{2E8DCBA1-4014-2B4C-9D16-4F6C34335341}" type="presOf" srcId="{44C7CF92-1BE1-F144-BE79-28FCFA1C1796}" destId="{538EC658-1325-2648-B007-563E54564785}" srcOrd="0" destOrd="0" presId="urn:microsoft.com/office/officeart/2005/8/layout/pList1"/>
    <dgm:cxn modelId="{56BC49AA-42AD-9642-86B4-5803A48FAB95}" type="presOf" srcId="{60F4546A-F2CE-2E44-B1C6-BEC0F6B07B19}" destId="{B74D4FF8-52D0-8E40-BFE3-EBA03EC91CF7}" srcOrd="0" destOrd="0" presId="urn:microsoft.com/office/officeart/2005/8/layout/pList1"/>
    <dgm:cxn modelId="{C67C81D9-E80E-5B40-8899-E7B3C4259050}" type="presOf" srcId="{1CAF90BF-FBAE-BF48-9DFA-A26240A7FFA9}" destId="{E0CBE0B0-52F6-8646-8CB3-7C879D85E743}" srcOrd="0" destOrd="0" presId="urn:microsoft.com/office/officeart/2005/8/layout/pList1"/>
    <dgm:cxn modelId="{B96189E9-C1E7-0D46-B302-E693F67FE739}" type="presOf" srcId="{18E41025-8B5C-E34E-8CA7-331AC3FDB987}" destId="{285DF6B3-3A7A-6A4D-A2AE-CDCB4A17E9F1}" srcOrd="0" destOrd="0" presId="urn:microsoft.com/office/officeart/2005/8/layout/pList1"/>
    <dgm:cxn modelId="{FCF966EC-E982-464A-888F-73D4332B875D}" type="presOf" srcId="{5701302C-EF99-D84E-A47B-AE08EB54E2C1}" destId="{D2802170-C180-C44D-8041-322C6C786DC0}" srcOrd="0" destOrd="0" presId="urn:microsoft.com/office/officeart/2005/8/layout/pList1"/>
    <dgm:cxn modelId="{A25D7CF5-C07E-984C-8E55-4A5E82B50A09}" type="presOf" srcId="{B3BFFEAA-2386-E047-B888-1072725A4C36}" destId="{CFB0EEC8-4CEC-FA4F-9040-B12359B78828}" srcOrd="0" destOrd="0" presId="urn:microsoft.com/office/officeart/2005/8/layout/pList1"/>
    <dgm:cxn modelId="{2B5B28D0-2E48-4A45-BD71-FB0CDD5CBE64}" type="presParOf" srcId="{E0CBE0B0-52F6-8646-8CB3-7C879D85E743}" destId="{F895024E-53B4-AB48-8DAB-5B3BFEBEFB2C}" srcOrd="0" destOrd="0" presId="urn:microsoft.com/office/officeart/2005/8/layout/pList1"/>
    <dgm:cxn modelId="{A171D716-3AB5-1B48-B56F-10958F9BD4DF}" type="presParOf" srcId="{F895024E-53B4-AB48-8DAB-5B3BFEBEFB2C}" destId="{4689E3E6-D42D-7E4D-B39B-945313EB1808}" srcOrd="0" destOrd="0" presId="urn:microsoft.com/office/officeart/2005/8/layout/pList1"/>
    <dgm:cxn modelId="{1A1D1C61-A88D-2A45-A3B4-6DB50D0BF3C2}" type="presParOf" srcId="{F895024E-53B4-AB48-8DAB-5B3BFEBEFB2C}" destId="{538EC658-1325-2648-B007-563E54564785}" srcOrd="1" destOrd="0" presId="urn:microsoft.com/office/officeart/2005/8/layout/pList1"/>
    <dgm:cxn modelId="{89FEAD1D-C78F-5446-9064-9E0D63DFE191}" type="presParOf" srcId="{E0CBE0B0-52F6-8646-8CB3-7C879D85E743}" destId="{285DF6B3-3A7A-6A4D-A2AE-CDCB4A17E9F1}" srcOrd="1" destOrd="0" presId="urn:microsoft.com/office/officeart/2005/8/layout/pList1"/>
    <dgm:cxn modelId="{8B99C75B-F73C-7943-A2C3-9A6B95AFD17A}" type="presParOf" srcId="{E0CBE0B0-52F6-8646-8CB3-7C879D85E743}" destId="{FE747709-6E4B-9F4B-9A9E-14B74744FB84}" srcOrd="2" destOrd="0" presId="urn:microsoft.com/office/officeart/2005/8/layout/pList1"/>
    <dgm:cxn modelId="{D8B6E73E-15D9-8A49-BF7A-1884450CA7AA}" type="presParOf" srcId="{FE747709-6E4B-9F4B-9A9E-14B74744FB84}" destId="{43B1509C-D2B9-D84C-97F9-6C7EB3F149FB}" srcOrd="0" destOrd="0" presId="urn:microsoft.com/office/officeart/2005/8/layout/pList1"/>
    <dgm:cxn modelId="{8D790AA1-2FFE-7E45-805E-291D7CB47FA3}" type="presParOf" srcId="{FE747709-6E4B-9F4B-9A9E-14B74744FB84}" destId="{CFB0EEC8-4CEC-FA4F-9040-B12359B78828}" srcOrd="1" destOrd="0" presId="urn:microsoft.com/office/officeart/2005/8/layout/pList1"/>
    <dgm:cxn modelId="{2DB7926D-1AC4-BE4F-96BC-CCF7D3CACEAB}" type="presParOf" srcId="{E0CBE0B0-52F6-8646-8CB3-7C879D85E743}" destId="{D2802170-C180-C44D-8041-322C6C786DC0}" srcOrd="3" destOrd="0" presId="urn:microsoft.com/office/officeart/2005/8/layout/pList1"/>
    <dgm:cxn modelId="{F66561D9-5125-DF48-962D-539266B6D7BF}" type="presParOf" srcId="{E0CBE0B0-52F6-8646-8CB3-7C879D85E743}" destId="{DE47B474-22E1-B146-A001-9F24E52B4D47}" srcOrd="4" destOrd="0" presId="urn:microsoft.com/office/officeart/2005/8/layout/pList1"/>
    <dgm:cxn modelId="{F76BA9EE-BC69-C544-BF36-21B2B42941C1}" type="presParOf" srcId="{DE47B474-22E1-B146-A001-9F24E52B4D47}" destId="{EFFDCA5D-9518-754E-94AD-117427B2CA7B}" srcOrd="0" destOrd="0" presId="urn:microsoft.com/office/officeart/2005/8/layout/pList1"/>
    <dgm:cxn modelId="{9234069D-4B76-7640-8CE8-59695A12504C}" type="presParOf" srcId="{DE47B474-22E1-B146-A001-9F24E52B4D47}" destId="{697C0CDF-1E64-B548-AC4A-1AA232DD7893}" srcOrd="1" destOrd="0" presId="urn:microsoft.com/office/officeart/2005/8/layout/pList1"/>
    <dgm:cxn modelId="{E14E0E74-F532-1A41-B0B3-A81A011A63E9}" type="presParOf" srcId="{E0CBE0B0-52F6-8646-8CB3-7C879D85E743}" destId="{B74D4FF8-52D0-8E40-BFE3-EBA03EC91CF7}" srcOrd="5" destOrd="0" presId="urn:microsoft.com/office/officeart/2005/8/layout/pList1"/>
    <dgm:cxn modelId="{96D47E4F-C6C3-1143-901A-60886F693B93}" type="presParOf" srcId="{E0CBE0B0-52F6-8646-8CB3-7C879D85E743}" destId="{C6CCE0C9-0E86-8747-A421-D1E37BB04E07}" srcOrd="6" destOrd="0" presId="urn:microsoft.com/office/officeart/2005/8/layout/pList1"/>
    <dgm:cxn modelId="{2744F3E2-86F2-154A-A210-4032412BBD88}" type="presParOf" srcId="{C6CCE0C9-0E86-8747-A421-D1E37BB04E07}" destId="{CE741B2C-9210-A34C-8E46-7583B78ED94B}" srcOrd="0" destOrd="0" presId="urn:microsoft.com/office/officeart/2005/8/layout/pList1"/>
    <dgm:cxn modelId="{08557F50-576A-A54F-9FB4-55688D6DB20C}" type="presParOf" srcId="{C6CCE0C9-0E86-8747-A421-D1E37BB04E07}" destId="{124CCC5B-534C-2140-ABA2-7B42CA79546C}" srcOrd="1" destOrd="0" presId="urn:microsoft.com/office/officeart/2005/8/layout/pList1"/>
    <dgm:cxn modelId="{B044A00E-30BB-9A4D-ADE7-716F6DABEBD1}" type="presParOf" srcId="{E0CBE0B0-52F6-8646-8CB3-7C879D85E743}" destId="{55E02C8B-93C3-7145-8434-93971631F6E7}" srcOrd="7" destOrd="0" presId="urn:microsoft.com/office/officeart/2005/8/layout/pList1"/>
    <dgm:cxn modelId="{36ECD435-90C2-CD4D-83B5-894F50315B08}" type="presParOf" srcId="{E0CBE0B0-52F6-8646-8CB3-7C879D85E743}" destId="{81D16507-3D4D-1241-81CA-897B2D49E963}" srcOrd="8" destOrd="0" presId="urn:microsoft.com/office/officeart/2005/8/layout/pList1"/>
    <dgm:cxn modelId="{2367E967-D7DE-244C-A133-B32CCDFF76D2}" type="presParOf" srcId="{81D16507-3D4D-1241-81CA-897B2D49E963}" destId="{D0B2406D-5D81-3A47-9707-B6B3A69ACBB3}" srcOrd="0" destOrd="0" presId="urn:microsoft.com/office/officeart/2005/8/layout/pList1"/>
    <dgm:cxn modelId="{41B96959-8CD4-4847-984E-70BCBB96148D}" type="presParOf" srcId="{81D16507-3D4D-1241-81CA-897B2D49E963}" destId="{027C34A2-6927-A840-8EEB-8A9557C9FC0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AF90BF-FBAE-BF48-9DFA-A26240A7FFA9}" type="doc">
      <dgm:prSet loTypeId="urn:microsoft.com/office/officeart/2005/8/layout/pList1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44C7CF92-1BE1-F144-BE79-28FCFA1C1796}">
      <dgm:prSet phldrT="[Texto]" phldr="0"/>
      <dgm:spPr/>
      <dgm:t>
        <a:bodyPr/>
        <a:lstStyle/>
        <a:p>
          <a:r>
            <a:rPr lang="es-US">
              <a:solidFill>
                <a:schemeClr val="tx2"/>
              </a:solidFill>
            </a:rPr>
            <a:t>Nationality</a:t>
          </a:r>
          <a:endParaRPr lang="es-MX">
            <a:solidFill>
              <a:schemeClr val="tx2"/>
            </a:solidFill>
          </a:endParaRPr>
        </a:p>
      </dgm:t>
    </dgm:pt>
    <dgm:pt modelId="{233A5DD4-B5DC-C24A-80DA-60DB55B81E66}" type="parTrans" cxnId="{3E84FA4F-BDF8-B341-B7D1-AE849672C11A}">
      <dgm:prSet/>
      <dgm:spPr/>
      <dgm:t>
        <a:bodyPr/>
        <a:lstStyle/>
        <a:p>
          <a:endParaRPr lang="es-MX"/>
        </a:p>
      </dgm:t>
    </dgm:pt>
    <dgm:pt modelId="{18E41025-8B5C-E34E-8CA7-331AC3FDB987}" type="sibTrans" cxnId="{3E84FA4F-BDF8-B341-B7D1-AE849672C11A}">
      <dgm:prSet/>
      <dgm:spPr/>
      <dgm:t>
        <a:bodyPr/>
        <a:lstStyle/>
        <a:p>
          <a:endParaRPr lang="es-MX"/>
        </a:p>
      </dgm:t>
    </dgm:pt>
    <dgm:pt modelId="{B3BFFEAA-2386-E047-B888-1072725A4C36}">
      <dgm:prSet phldrT="[Texto]" phldr="0"/>
      <dgm:spPr/>
      <dgm:t>
        <a:bodyPr/>
        <a:lstStyle/>
        <a:p>
          <a:r>
            <a:rPr lang="es-US">
              <a:solidFill>
                <a:schemeClr val="tx2"/>
              </a:solidFill>
            </a:rPr>
            <a:t>Language</a:t>
          </a:r>
          <a:endParaRPr lang="es-MX">
            <a:solidFill>
              <a:schemeClr val="tx2"/>
            </a:solidFill>
          </a:endParaRPr>
        </a:p>
      </dgm:t>
    </dgm:pt>
    <dgm:pt modelId="{6C60AAB7-6D35-0446-A710-15F9E698D568}" type="parTrans" cxnId="{7C5A4228-6026-1541-95E8-CC618917A798}">
      <dgm:prSet/>
      <dgm:spPr/>
      <dgm:t>
        <a:bodyPr/>
        <a:lstStyle/>
        <a:p>
          <a:endParaRPr lang="es-MX"/>
        </a:p>
      </dgm:t>
    </dgm:pt>
    <dgm:pt modelId="{5701302C-EF99-D84E-A47B-AE08EB54E2C1}" type="sibTrans" cxnId="{7C5A4228-6026-1541-95E8-CC618917A798}">
      <dgm:prSet/>
      <dgm:spPr/>
      <dgm:t>
        <a:bodyPr/>
        <a:lstStyle/>
        <a:p>
          <a:endParaRPr lang="es-MX"/>
        </a:p>
      </dgm:t>
    </dgm:pt>
    <dgm:pt modelId="{6071B04D-FF3E-6446-B50D-782C18E4D095}">
      <dgm:prSet phldrT="[Texto]" phldr="0"/>
      <dgm:spPr/>
      <dgm:t>
        <a:bodyPr/>
        <a:lstStyle/>
        <a:p>
          <a:r>
            <a:rPr lang="es-US">
              <a:solidFill>
                <a:schemeClr val="tx2"/>
              </a:solidFill>
            </a:rPr>
            <a:t>Country</a:t>
          </a:r>
          <a:endParaRPr lang="es-MX">
            <a:solidFill>
              <a:schemeClr val="tx2"/>
            </a:solidFill>
          </a:endParaRPr>
        </a:p>
      </dgm:t>
    </dgm:pt>
    <dgm:pt modelId="{DE4B88D1-99D5-2149-A389-E0678D5A656E}" type="parTrans" cxnId="{4DB41E7A-8B3A-7B42-842F-8F632A5393D0}">
      <dgm:prSet/>
      <dgm:spPr/>
      <dgm:t>
        <a:bodyPr/>
        <a:lstStyle/>
        <a:p>
          <a:endParaRPr lang="es-MX"/>
        </a:p>
      </dgm:t>
    </dgm:pt>
    <dgm:pt modelId="{60F4546A-F2CE-2E44-B1C6-BEC0F6B07B19}" type="sibTrans" cxnId="{4DB41E7A-8B3A-7B42-842F-8F632A5393D0}">
      <dgm:prSet/>
      <dgm:spPr/>
      <dgm:t>
        <a:bodyPr/>
        <a:lstStyle/>
        <a:p>
          <a:endParaRPr lang="es-MX"/>
        </a:p>
      </dgm:t>
    </dgm:pt>
    <dgm:pt modelId="{E20288D2-5C84-8F40-A3F4-3B7AB7EB032B}">
      <dgm:prSet phldrT="[Texto]" phldr="0"/>
      <dgm:spPr/>
      <dgm:t>
        <a:bodyPr/>
        <a:lstStyle/>
        <a:p>
          <a:r>
            <a:rPr lang="es-US">
              <a:solidFill>
                <a:schemeClr val="tx2"/>
              </a:solidFill>
            </a:rPr>
            <a:t>Culture</a:t>
          </a:r>
          <a:endParaRPr lang="es-MX">
            <a:solidFill>
              <a:schemeClr val="tx2"/>
            </a:solidFill>
          </a:endParaRPr>
        </a:p>
      </dgm:t>
    </dgm:pt>
    <dgm:pt modelId="{C7D6A23C-9A05-0648-ADC7-E300852BBA44}" type="parTrans" cxnId="{B33EDE49-6430-4A4B-8A1C-968DD8A0A55B}">
      <dgm:prSet/>
      <dgm:spPr/>
      <dgm:t>
        <a:bodyPr/>
        <a:lstStyle/>
        <a:p>
          <a:endParaRPr lang="es-MX"/>
        </a:p>
      </dgm:t>
    </dgm:pt>
    <dgm:pt modelId="{ADB5D531-E7C5-4D43-A64C-3FF5132F73F9}" type="sibTrans" cxnId="{B33EDE49-6430-4A4B-8A1C-968DD8A0A55B}">
      <dgm:prSet/>
      <dgm:spPr/>
      <dgm:t>
        <a:bodyPr/>
        <a:lstStyle/>
        <a:p>
          <a:endParaRPr lang="es-MX"/>
        </a:p>
      </dgm:t>
    </dgm:pt>
    <dgm:pt modelId="{A6441F19-8F0A-804D-A6D3-A18BF520245D}">
      <dgm:prSet/>
      <dgm:spPr/>
      <dgm:t>
        <a:bodyPr/>
        <a:lstStyle/>
        <a:p>
          <a:r>
            <a:rPr lang="es-US">
              <a:solidFill>
                <a:schemeClr val="tx2"/>
              </a:solidFill>
            </a:rPr>
            <a:t>Flag</a:t>
          </a:r>
          <a:endParaRPr lang="es-MX">
            <a:solidFill>
              <a:schemeClr val="tx2"/>
            </a:solidFill>
          </a:endParaRPr>
        </a:p>
      </dgm:t>
    </dgm:pt>
    <dgm:pt modelId="{427925C1-850B-034F-9498-26687D536A66}" type="parTrans" cxnId="{94A90311-08D0-1241-A9E8-075273E3FD0E}">
      <dgm:prSet/>
      <dgm:spPr/>
      <dgm:t>
        <a:bodyPr/>
        <a:lstStyle/>
        <a:p>
          <a:endParaRPr lang="es-MX"/>
        </a:p>
      </dgm:t>
    </dgm:pt>
    <dgm:pt modelId="{AA28EFAF-194A-424C-AA95-C61BE38700BD}" type="sibTrans" cxnId="{94A90311-08D0-1241-A9E8-075273E3FD0E}">
      <dgm:prSet/>
      <dgm:spPr/>
      <dgm:t>
        <a:bodyPr/>
        <a:lstStyle/>
        <a:p>
          <a:endParaRPr lang="es-MX"/>
        </a:p>
      </dgm:t>
    </dgm:pt>
    <dgm:pt modelId="{E0CBE0B0-52F6-8646-8CB3-7C879D85E743}" type="pres">
      <dgm:prSet presAssocID="{1CAF90BF-FBAE-BF48-9DFA-A26240A7FFA9}" presName="Name0" presStyleCnt="0">
        <dgm:presLayoutVars>
          <dgm:dir/>
          <dgm:resizeHandles val="exact"/>
        </dgm:presLayoutVars>
      </dgm:prSet>
      <dgm:spPr/>
    </dgm:pt>
    <dgm:pt modelId="{F895024E-53B4-AB48-8DAB-5B3BFEBEFB2C}" type="pres">
      <dgm:prSet presAssocID="{44C7CF92-1BE1-F144-BE79-28FCFA1C1796}" presName="compNode" presStyleCnt="0"/>
      <dgm:spPr/>
    </dgm:pt>
    <dgm:pt modelId="{4689E3E6-D42D-7E4D-B39B-945313EB1808}" type="pres">
      <dgm:prSet presAssocID="{44C7CF92-1BE1-F144-BE79-28FCFA1C1796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538EC658-1325-2648-B007-563E54564785}" type="pres">
      <dgm:prSet presAssocID="{44C7CF92-1BE1-F144-BE79-28FCFA1C1796}" presName="textRect" presStyleLbl="revTx" presStyleIdx="0" presStyleCnt="5">
        <dgm:presLayoutVars>
          <dgm:bulletEnabled val="1"/>
        </dgm:presLayoutVars>
      </dgm:prSet>
      <dgm:spPr/>
    </dgm:pt>
    <dgm:pt modelId="{285DF6B3-3A7A-6A4D-A2AE-CDCB4A17E9F1}" type="pres">
      <dgm:prSet presAssocID="{18E41025-8B5C-E34E-8CA7-331AC3FDB987}" presName="sibTrans" presStyleLbl="sibTrans2D1" presStyleIdx="0" presStyleCnt="0"/>
      <dgm:spPr/>
    </dgm:pt>
    <dgm:pt modelId="{FE747709-6E4B-9F4B-9A9E-14B74744FB84}" type="pres">
      <dgm:prSet presAssocID="{B3BFFEAA-2386-E047-B888-1072725A4C36}" presName="compNode" presStyleCnt="0"/>
      <dgm:spPr/>
    </dgm:pt>
    <dgm:pt modelId="{43B1509C-D2B9-D84C-97F9-6C7EB3F149FB}" type="pres">
      <dgm:prSet presAssocID="{B3BFFEAA-2386-E047-B888-1072725A4C36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FB0EEC8-4CEC-FA4F-9040-B12359B78828}" type="pres">
      <dgm:prSet presAssocID="{B3BFFEAA-2386-E047-B888-1072725A4C36}" presName="textRect" presStyleLbl="revTx" presStyleIdx="1" presStyleCnt="5">
        <dgm:presLayoutVars>
          <dgm:bulletEnabled val="1"/>
        </dgm:presLayoutVars>
      </dgm:prSet>
      <dgm:spPr/>
    </dgm:pt>
    <dgm:pt modelId="{D2802170-C180-C44D-8041-322C6C786DC0}" type="pres">
      <dgm:prSet presAssocID="{5701302C-EF99-D84E-A47B-AE08EB54E2C1}" presName="sibTrans" presStyleLbl="sibTrans2D1" presStyleIdx="0" presStyleCnt="0"/>
      <dgm:spPr/>
    </dgm:pt>
    <dgm:pt modelId="{DE47B474-22E1-B146-A001-9F24E52B4D47}" type="pres">
      <dgm:prSet presAssocID="{6071B04D-FF3E-6446-B50D-782C18E4D095}" presName="compNode" presStyleCnt="0"/>
      <dgm:spPr/>
    </dgm:pt>
    <dgm:pt modelId="{EFFDCA5D-9518-754E-94AD-117427B2CA7B}" type="pres">
      <dgm:prSet presAssocID="{6071B04D-FF3E-6446-B50D-782C18E4D095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697C0CDF-1E64-B548-AC4A-1AA232DD7893}" type="pres">
      <dgm:prSet presAssocID="{6071B04D-FF3E-6446-B50D-782C18E4D095}" presName="textRect" presStyleLbl="revTx" presStyleIdx="2" presStyleCnt="5">
        <dgm:presLayoutVars>
          <dgm:bulletEnabled val="1"/>
        </dgm:presLayoutVars>
      </dgm:prSet>
      <dgm:spPr/>
    </dgm:pt>
    <dgm:pt modelId="{B74D4FF8-52D0-8E40-BFE3-EBA03EC91CF7}" type="pres">
      <dgm:prSet presAssocID="{60F4546A-F2CE-2E44-B1C6-BEC0F6B07B19}" presName="sibTrans" presStyleLbl="sibTrans2D1" presStyleIdx="0" presStyleCnt="0"/>
      <dgm:spPr/>
    </dgm:pt>
    <dgm:pt modelId="{C6CCE0C9-0E86-8747-A421-D1E37BB04E07}" type="pres">
      <dgm:prSet presAssocID="{E20288D2-5C84-8F40-A3F4-3B7AB7EB032B}" presName="compNode" presStyleCnt="0"/>
      <dgm:spPr/>
    </dgm:pt>
    <dgm:pt modelId="{CE741B2C-9210-A34C-8E46-7583B78ED94B}" type="pres">
      <dgm:prSet presAssocID="{E20288D2-5C84-8F40-A3F4-3B7AB7EB032B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124CCC5B-534C-2140-ABA2-7B42CA79546C}" type="pres">
      <dgm:prSet presAssocID="{E20288D2-5C84-8F40-A3F4-3B7AB7EB032B}" presName="textRect" presStyleLbl="revTx" presStyleIdx="3" presStyleCnt="5">
        <dgm:presLayoutVars>
          <dgm:bulletEnabled val="1"/>
        </dgm:presLayoutVars>
      </dgm:prSet>
      <dgm:spPr/>
    </dgm:pt>
    <dgm:pt modelId="{55E02C8B-93C3-7145-8434-93971631F6E7}" type="pres">
      <dgm:prSet presAssocID="{ADB5D531-E7C5-4D43-A64C-3FF5132F73F9}" presName="sibTrans" presStyleLbl="sibTrans2D1" presStyleIdx="0" presStyleCnt="0"/>
      <dgm:spPr/>
    </dgm:pt>
    <dgm:pt modelId="{81D16507-3D4D-1241-81CA-897B2D49E963}" type="pres">
      <dgm:prSet presAssocID="{A6441F19-8F0A-804D-A6D3-A18BF520245D}" presName="compNode" presStyleCnt="0"/>
      <dgm:spPr/>
    </dgm:pt>
    <dgm:pt modelId="{D0B2406D-5D81-3A47-9707-B6B3A69ACBB3}" type="pres">
      <dgm:prSet presAssocID="{A6441F19-8F0A-804D-A6D3-A18BF520245D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27C34A2-6927-A840-8EEB-8A9557C9FC02}" type="pres">
      <dgm:prSet presAssocID="{A6441F19-8F0A-804D-A6D3-A18BF520245D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60724300-27DD-694E-9D9C-4570627EDB95}" type="presOf" srcId="{E20288D2-5C84-8F40-A3F4-3B7AB7EB032B}" destId="{124CCC5B-534C-2140-ABA2-7B42CA79546C}" srcOrd="0" destOrd="0" presId="urn:microsoft.com/office/officeart/2005/8/layout/pList1"/>
    <dgm:cxn modelId="{94A90311-08D0-1241-A9E8-075273E3FD0E}" srcId="{1CAF90BF-FBAE-BF48-9DFA-A26240A7FFA9}" destId="{A6441F19-8F0A-804D-A6D3-A18BF520245D}" srcOrd="4" destOrd="0" parTransId="{427925C1-850B-034F-9498-26687D536A66}" sibTransId="{AA28EFAF-194A-424C-AA95-C61BE38700BD}"/>
    <dgm:cxn modelId="{94B26E22-2009-2440-B8EA-B67047F272CD}" type="presOf" srcId="{ADB5D531-E7C5-4D43-A64C-3FF5132F73F9}" destId="{55E02C8B-93C3-7145-8434-93971631F6E7}" srcOrd="0" destOrd="0" presId="urn:microsoft.com/office/officeart/2005/8/layout/pList1"/>
    <dgm:cxn modelId="{7C5A4228-6026-1541-95E8-CC618917A798}" srcId="{1CAF90BF-FBAE-BF48-9DFA-A26240A7FFA9}" destId="{B3BFFEAA-2386-E047-B888-1072725A4C36}" srcOrd="1" destOrd="0" parTransId="{6C60AAB7-6D35-0446-A710-15F9E698D568}" sibTransId="{5701302C-EF99-D84E-A47B-AE08EB54E2C1}"/>
    <dgm:cxn modelId="{B33EDE49-6430-4A4B-8A1C-968DD8A0A55B}" srcId="{1CAF90BF-FBAE-BF48-9DFA-A26240A7FFA9}" destId="{E20288D2-5C84-8F40-A3F4-3B7AB7EB032B}" srcOrd="3" destOrd="0" parTransId="{C7D6A23C-9A05-0648-ADC7-E300852BBA44}" sibTransId="{ADB5D531-E7C5-4D43-A64C-3FF5132F73F9}"/>
    <dgm:cxn modelId="{3E84FA4F-BDF8-B341-B7D1-AE849672C11A}" srcId="{1CAF90BF-FBAE-BF48-9DFA-A26240A7FFA9}" destId="{44C7CF92-1BE1-F144-BE79-28FCFA1C1796}" srcOrd="0" destOrd="0" parTransId="{233A5DD4-B5DC-C24A-80DA-60DB55B81E66}" sibTransId="{18E41025-8B5C-E34E-8CA7-331AC3FDB987}"/>
    <dgm:cxn modelId="{4DB41E7A-8B3A-7B42-842F-8F632A5393D0}" srcId="{1CAF90BF-FBAE-BF48-9DFA-A26240A7FFA9}" destId="{6071B04D-FF3E-6446-B50D-782C18E4D095}" srcOrd="2" destOrd="0" parTransId="{DE4B88D1-99D5-2149-A389-E0678D5A656E}" sibTransId="{60F4546A-F2CE-2E44-B1C6-BEC0F6B07B19}"/>
    <dgm:cxn modelId="{63192780-595E-1740-8AEA-519D211F1F93}" type="presOf" srcId="{A6441F19-8F0A-804D-A6D3-A18BF520245D}" destId="{027C34A2-6927-A840-8EEB-8A9557C9FC02}" srcOrd="0" destOrd="0" presId="urn:microsoft.com/office/officeart/2005/8/layout/pList1"/>
    <dgm:cxn modelId="{BAFA0796-5677-9B41-AF9F-3EF8AE1F015C}" type="presOf" srcId="{6071B04D-FF3E-6446-B50D-782C18E4D095}" destId="{697C0CDF-1E64-B548-AC4A-1AA232DD7893}" srcOrd="0" destOrd="0" presId="urn:microsoft.com/office/officeart/2005/8/layout/pList1"/>
    <dgm:cxn modelId="{2E8DCBA1-4014-2B4C-9D16-4F6C34335341}" type="presOf" srcId="{44C7CF92-1BE1-F144-BE79-28FCFA1C1796}" destId="{538EC658-1325-2648-B007-563E54564785}" srcOrd="0" destOrd="0" presId="urn:microsoft.com/office/officeart/2005/8/layout/pList1"/>
    <dgm:cxn modelId="{56BC49AA-42AD-9642-86B4-5803A48FAB95}" type="presOf" srcId="{60F4546A-F2CE-2E44-B1C6-BEC0F6B07B19}" destId="{B74D4FF8-52D0-8E40-BFE3-EBA03EC91CF7}" srcOrd="0" destOrd="0" presId="urn:microsoft.com/office/officeart/2005/8/layout/pList1"/>
    <dgm:cxn modelId="{C67C81D9-E80E-5B40-8899-E7B3C4259050}" type="presOf" srcId="{1CAF90BF-FBAE-BF48-9DFA-A26240A7FFA9}" destId="{E0CBE0B0-52F6-8646-8CB3-7C879D85E743}" srcOrd="0" destOrd="0" presId="urn:microsoft.com/office/officeart/2005/8/layout/pList1"/>
    <dgm:cxn modelId="{B96189E9-C1E7-0D46-B302-E693F67FE739}" type="presOf" srcId="{18E41025-8B5C-E34E-8CA7-331AC3FDB987}" destId="{285DF6B3-3A7A-6A4D-A2AE-CDCB4A17E9F1}" srcOrd="0" destOrd="0" presId="urn:microsoft.com/office/officeart/2005/8/layout/pList1"/>
    <dgm:cxn modelId="{FCF966EC-E982-464A-888F-73D4332B875D}" type="presOf" srcId="{5701302C-EF99-D84E-A47B-AE08EB54E2C1}" destId="{D2802170-C180-C44D-8041-322C6C786DC0}" srcOrd="0" destOrd="0" presId="urn:microsoft.com/office/officeart/2005/8/layout/pList1"/>
    <dgm:cxn modelId="{A25D7CF5-C07E-984C-8E55-4A5E82B50A09}" type="presOf" srcId="{B3BFFEAA-2386-E047-B888-1072725A4C36}" destId="{CFB0EEC8-4CEC-FA4F-9040-B12359B78828}" srcOrd="0" destOrd="0" presId="urn:microsoft.com/office/officeart/2005/8/layout/pList1"/>
    <dgm:cxn modelId="{2B5B28D0-2E48-4A45-BD71-FB0CDD5CBE64}" type="presParOf" srcId="{E0CBE0B0-52F6-8646-8CB3-7C879D85E743}" destId="{F895024E-53B4-AB48-8DAB-5B3BFEBEFB2C}" srcOrd="0" destOrd="0" presId="urn:microsoft.com/office/officeart/2005/8/layout/pList1"/>
    <dgm:cxn modelId="{A171D716-3AB5-1B48-B56F-10958F9BD4DF}" type="presParOf" srcId="{F895024E-53B4-AB48-8DAB-5B3BFEBEFB2C}" destId="{4689E3E6-D42D-7E4D-B39B-945313EB1808}" srcOrd="0" destOrd="0" presId="urn:microsoft.com/office/officeart/2005/8/layout/pList1"/>
    <dgm:cxn modelId="{1A1D1C61-A88D-2A45-A3B4-6DB50D0BF3C2}" type="presParOf" srcId="{F895024E-53B4-AB48-8DAB-5B3BFEBEFB2C}" destId="{538EC658-1325-2648-B007-563E54564785}" srcOrd="1" destOrd="0" presId="urn:microsoft.com/office/officeart/2005/8/layout/pList1"/>
    <dgm:cxn modelId="{89FEAD1D-C78F-5446-9064-9E0D63DFE191}" type="presParOf" srcId="{E0CBE0B0-52F6-8646-8CB3-7C879D85E743}" destId="{285DF6B3-3A7A-6A4D-A2AE-CDCB4A17E9F1}" srcOrd="1" destOrd="0" presId="urn:microsoft.com/office/officeart/2005/8/layout/pList1"/>
    <dgm:cxn modelId="{8B99C75B-F73C-7943-A2C3-9A6B95AFD17A}" type="presParOf" srcId="{E0CBE0B0-52F6-8646-8CB3-7C879D85E743}" destId="{FE747709-6E4B-9F4B-9A9E-14B74744FB84}" srcOrd="2" destOrd="0" presId="urn:microsoft.com/office/officeart/2005/8/layout/pList1"/>
    <dgm:cxn modelId="{D8B6E73E-15D9-8A49-BF7A-1884450CA7AA}" type="presParOf" srcId="{FE747709-6E4B-9F4B-9A9E-14B74744FB84}" destId="{43B1509C-D2B9-D84C-97F9-6C7EB3F149FB}" srcOrd="0" destOrd="0" presId="urn:microsoft.com/office/officeart/2005/8/layout/pList1"/>
    <dgm:cxn modelId="{8D790AA1-2FFE-7E45-805E-291D7CB47FA3}" type="presParOf" srcId="{FE747709-6E4B-9F4B-9A9E-14B74744FB84}" destId="{CFB0EEC8-4CEC-FA4F-9040-B12359B78828}" srcOrd="1" destOrd="0" presId="urn:microsoft.com/office/officeart/2005/8/layout/pList1"/>
    <dgm:cxn modelId="{2DB7926D-1AC4-BE4F-96BC-CCF7D3CACEAB}" type="presParOf" srcId="{E0CBE0B0-52F6-8646-8CB3-7C879D85E743}" destId="{D2802170-C180-C44D-8041-322C6C786DC0}" srcOrd="3" destOrd="0" presId="urn:microsoft.com/office/officeart/2005/8/layout/pList1"/>
    <dgm:cxn modelId="{F66561D9-5125-DF48-962D-539266B6D7BF}" type="presParOf" srcId="{E0CBE0B0-52F6-8646-8CB3-7C879D85E743}" destId="{DE47B474-22E1-B146-A001-9F24E52B4D47}" srcOrd="4" destOrd="0" presId="urn:microsoft.com/office/officeart/2005/8/layout/pList1"/>
    <dgm:cxn modelId="{F76BA9EE-BC69-C544-BF36-21B2B42941C1}" type="presParOf" srcId="{DE47B474-22E1-B146-A001-9F24E52B4D47}" destId="{EFFDCA5D-9518-754E-94AD-117427B2CA7B}" srcOrd="0" destOrd="0" presId="urn:microsoft.com/office/officeart/2005/8/layout/pList1"/>
    <dgm:cxn modelId="{9234069D-4B76-7640-8CE8-59695A12504C}" type="presParOf" srcId="{DE47B474-22E1-B146-A001-9F24E52B4D47}" destId="{697C0CDF-1E64-B548-AC4A-1AA232DD7893}" srcOrd="1" destOrd="0" presId="urn:microsoft.com/office/officeart/2005/8/layout/pList1"/>
    <dgm:cxn modelId="{E14E0E74-F532-1A41-B0B3-A81A011A63E9}" type="presParOf" srcId="{E0CBE0B0-52F6-8646-8CB3-7C879D85E743}" destId="{B74D4FF8-52D0-8E40-BFE3-EBA03EC91CF7}" srcOrd="5" destOrd="0" presId="urn:microsoft.com/office/officeart/2005/8/layout/pList1"/>
    <dgm:cxn modelId="{96D47E4F-C6C3-1143-901A-60886F693B93}" type="presParOf" srcId="{E0CBE0B0-52F6-8646-8CB3-7C879D85E743}" destId="{C6CCE0C9-0E86-8747-A421-D1E37BB04E07}" srcOrd="6" destOrd="0" presId="urn:microsoft.com/office/officeart/2005/8/layout/pList1"/>
    <dgm:cxn modelId="{2744F3E2-86F2-154A-A210-4032412BBD88}" type="presParOf" srcId="{C6CCE0C9-0E86-8747-A421-D1E37BB04E07}" destId="{CE741B2C-9210-A34C-8E46-7583B78ED94B}" srcOrd="0" destOrd="0" presId="urn:microsoft.com/office/officeart/2005/8/layout/pList1"/>
    <dgm:cxn modelId="{08557F50-576A-A54F-9FB4-55688D6DB20C}" type="presParOf" srcId="{C6CCE0C9-0E86-8747-A421-D1E37BB04E07}" destId="{124CCC5B-534C-2140-ABA2-7B42CA79546C}" srcOrd="1" destOrd="0" presId="urn:microsoft.com/office/officeart/2005/8/layout/pList1"/>
    <dgm:cxn modelId="{B044A00E-30BB-9A4D-ADE7-716F6DABEBD1}" type="presParOf" srcId="{E0CBE0B0-52F6-8646-8CB3-7C879D85E743}" destId="{55E02C8B-93C3-7145-8434-93971631F6E7}" srcOrd="7" destOrd="0" presId="urn:microsoft.com/office/officeart/2005/8/layout/pList1"/>
    <dgm:cxn modelId="{36ECD435-90C2-CD4D-83B5-894F50315B08}" type="presParOf" srcId="{E0CBE0B0-52F6-8646-8CB3-7C879D85E743}" destId="{81D16507-3D4D-1241-81CA-897B2D49E963}" srcOrd="8" destOrd="0" presId="urn:microsoft.com/office/officeart/2005/8/layout/pList1"/>
    <dgm:cxn modelId="{2367E967-D7DE-244C-A133-B32CCDFF76D2}" type="presParOf" srcId="{81D16507-3D4D-1241-81CA-897B2D49E963}" destId="{D0B2406D-5D81-3A47-9707-B6B3A69ACBB3}" srcOrd="0" destOrd="0" presId="urn:microsoft.com/office/officeart/2005/8/layout/pList1"/>
    <dgm:cxn modelId="{41B96959-8CD4-4847-984E-70BCBB96148D}" type="presParOf" srcId="{81D16507-3D4D-1241-81CA-897B2D49E963}" destId="{027C34A2-6927-A840-8EEB-8A9557C9FC0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38CA3A-A2C9-2741-A21A-46FBE13722EF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73DC5E45-800B-FC42-AA7A-24C25F94F234}">
      <dgm:prSet phldrT="[Texto]" phldr="0"/>
      <dgm:spPr/>
      <dgm:t>
        <a:bodyPr/>
        <a:lstStyle/>
        <a:p>
          <a:r>
            <a:rPr lang="es-US"/>
            <a:t>Listening</a:t>
          </a:r>
          <a:endParaRPr lang="es-MX"/>
        </a:p>
      </dgm:t>
    </dgm:pt>
    <dgm:pt modelId="{3321E9EB-6AE3-1F4C-B781-762337FC44C5}" type="parTrans" cxnId="{9E30E6C3-F1BD-C64A-AF7F-C6C63348AF53}">
      <dgm:prSet/>
      <dgm:spPr/>
      <dgm:t>
        <a:bodyPr/>
        <a:lstStyle/>
        <a:p>
          <a:endParaRPr lang="es-MX"/>
        </a:p>
      </dgm:t>
    </dgm:pt>
    <dgm:pt modelId="{96656DA2-35E7-D34A-B1C3-EFE580851174}" type="sibTrans" cxnId="{9E30E6C3-F1BD-C64A-AF7F-C6C63348AF5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s-MX"/>
        </a:p>
      </dgm:t>
    </dgm:pt>
    <dgm:pt modelId="{979B6D2F-07DC-D84B-9BF5-9476083EE163}">
      <dgm:prSet phldrT="[Texto]" phldr="0"/>
      <dgm:spPr/>
      <dgm:t>
        <a:bodyPr/>
        <a:lstStyle/>
        <a:p>
          <a:r>
            <a:rPr lang="es-US"/>
            <a:t>Vocabulary</a:t>
          </a:r>
          <a:endParaRPr lang="es-MX"/>
        </a:p>
      </dgm:t>
    </dgm:pt>
    <dgm:pt modelId="{33B09330-D7F8-4246-9837-DBE224D7AEF2}" type="parTrans" cxnId="{E9B7625A-ACDA-564B-BF6E-C677643C8817}">
      <dgm:prSet/>
      <dgm:spPr/>
      <dgm:t>
        <a:bodyPr/>
        <a:lstStyle/>
        <a:p>
          <a:endParaRPr lang="es-MX"/>
        </a:p>
      </dgm:t>
    </dgm:pt>
    <dgm:pt modelId="{5CB4DE8E-634F-FB4E-AD23-1213FDA2202F}" type="sibTrans" cxnId="{E9B7625A-ACDA-564B-BF6E-C677643C8817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s-MX"/>
        </a:p>
      </dgm:t>
    </dgm:pt>
    <dgm:pt modelId="{53A2BFDD-0FA8-304F-8BEF-E64C12847687}" type="pres">
      <dgm:prSet presAssocID="{7738CA3A-A2C9-2741-A21A-46FBE13722EF}" presName="Name0" presStyleCnt="0">
        <dgm:presLayoutVars>
          <dgm:chMax val="21"/>
          <dgm:chPref val="21"/>
        </dgm:presLayoutVars>
      </dgm:prSet>
      <dgm:spPr/>
    </dgm:pt>
    <dgm:pt modelId="{E4C7D6E4-D936-024C-BF27-690D38521F47}" type="pres">
      <dgm:prSet presAssocID="{73DC5E45-800B-FC42-AA7A-24C25F94F234}" presName="text1" presStyleCnt="0"/>
      <dgm:spPr/>
    </dgm:pt>
    <dgm:pt modelId="{EB1B2FFB-9E5B-7445-979E-A4BC2DC00DAF}" type="pres">
      <dgm:prSet presAssocID="{73DC5E45-800B-FC42-AA7A-24C25F94F234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32B3EF4-7746-D243-B738-6560DB6B9D8E}" type="pres">
      <dgm:prSet presAssocID="{73DC5E45-800B-FC42-AA7A-24C25F94F234}" presName="textaccent1" presStyleCnt="0"/>
      <dgm:spPr/>
    </dgm:pt>
    <dgm:pt modelId="{E1DB8B31-8A6D-5A49-8D73-87610B488F0B}" type="pres">
      <dgm:prSet presAssocID="{73DC5E45-800B-FC42-AA7A-24C25F94F234}" presName="accentRepeatNode" presStyleLbl="solidAlignAcc1" presStyleIdx="0" presStyleCnt="4"/>
      <dgm:spPr/>
    </dgm:pt>
    <dgm:pt modelId="{8F879A34-484D-5B4A-B4C7-C4C07DC35453}" type="pres">
      <dgm:prSet presAssocID="{96656DA2-35E7-D34A-B1C3-EFE580851174}" presName="image1" presStyleCnt="0"/>
      <dgm:spPr/>
    </dgm:pt>
    <dgm:pt modelId="{02B184C2-6FC5-594B-B31D-C99F21D8E264}" type="pres">
      <dgm:prSet presAssocID="{96656DA2-35E7-D34A-B1C3-EFE580851174}" presName="imageRepeatNode" presStyleLbl="alignAcc1" presStyleIdx="0" presStyleCnt="2"/>
      <dgm:spPr/>
    </dgm:pt>
    <dgm:pt modelId="{A65029B3-9AF4-974F-8BA2-407D6DE7FB5C}" type="pres">
      <dgm:prSet presAssocID="{96656DA2-35E7-D34A-B1C3-EFE580851174}" presName="imageaccent1" presStyleCnt="0"/>
      <dgm:spPr/>
    </dgm:pt>
    <dgm:pt modelId="{7BD2402E-B941-CD48-A8AD-6A868C54CCF3}" type="pres">
      <dgm:prSet presAssocID="{96656DA2-35E7-D34A-B1C3-EFE580851174}" presName="accentRepeatNode" presStyleLbl="solidAlignAcc1" presStyleIdx="1" presStyleCnt="4"/>
      <dgm:spPr/>
    </dgm:pt>
    <dgm:pt modelId="{5D80E324-AB7E-264A-BF04-7801221BE2B8}" type="pres">
      <dgm:prSet presAssocID="{979B6D2F-07DC-D84B-9BF5-9476083EE163}" presName="text2" presStyleCnt="0"/>
      <dgm:spPr/>
    </dgm:pt>
    <dgm:pt modelId="{1FB4CBBA-0D07-4241-ADB6-EE2D59291710}" type="pres">
      <dgm:prSet presAssocID="{979B6D2F-07DC-D84B-9BF5-9476083EE163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E571CEC-1167-5E48-A313-B973691264FB}" type="pres">
      <dgm:prSet presAssocID="{979B6D2F-07DC-D84B-9BF5-9476083EE163}" presName="textaccent2" presStyleCnt="0"/>
      <dgm:spPr/>
    </dgm:pt>
    <dgm:pt modelId="{E48FCC70-172A-D54B-8DCE-982DC7F08105}" type="pres">
      <dgm:prSet presAssocID="{979B6D2F-07DC-D84B-9BF5-9476083EE163}" presName="accentRepeatNode" presStyleLbl="solidAlignAcc1" presStyleIdx="2" presStyleCnt="4"/>
      <dgm:spPr/>
    </dgm:pt>
    <dgm:pt modelId="{22F3D147-DE3C-E043-8B00-3FCDC2FE00B4}" type="pres">
      <dgm:prSet presAssocID="{5CB4DE8E-634F-FB4E-AD23-1213FDA2202F}" presName="image2" presStyleCnt="0"/>
      <dgm:spPr/>
    </dgm:pt>
    <dgm:pt modelId="{F81ABE2D-B226-4B4D-84EA-81DB3F9CD11C}" type="pres">
      <dgm:prSet presAssocID="{5CB4DE8E-634F-FB4E-AD23-1213FDA2202F}" presName="imageRepeatNode" presStyleLbl="alignAcc1" presStyleIdx="1" presStyleCnt="2"/>
      <dgm:spPr/>
    </dgm:pt>
    <dgm:pt modelId="{0BF74E2A-818A-1949-A3CA-CCE9A1038C1C}" type="pres">
      <dgm:prSet presAssocID="{5CB4DE8E-634F-FB4E-AD23-1213FDA2202F}" presName="imageaccent2" presStyleCnt="0"/>
      <dgm:spPr/>
    </dgm:pt>
    <dgm:pt modelId="{3A72B4D8-FF48-0643-AD58-4832153E06AC}" type="pres">
      <dgm:prSet presAssocID="{5CB4DE8E-634F-FB4E-AD23-1213FDA2202F}" presName="accentRepeatNode" presStyleLbl="solidAlignAcc1" presStyleIdx="3" presStyleCnt="4"/>
      <dgm:spPr/>
    </dgm:pt>
  </dgm:ptLst>
  <dgm:cxnLst>
    <dgm:cxn modelId="{EEEE611F-252C-0E4E-A791-C83DA23AF820}" type="presOf" srcId="{5CB4DE8E-634F-FB4E-AD23-1213FDA2202F}" destId="{F81ABE2D-B226-4B4D-84EA-81DB3F9CD11C}" srcOrd="0" destOrd="0" presId="urn:microsoft.com/office/officeart/2008/layout/HexagonCluster"/>
    <dgm:cxn modelId="{64BD8747-6F03-6E4D-9EA3-3770518733E9}" type="presOf" srcId="{96656DA2-35E7-D34A-B1C3-EFE580851174}" destId="{02B184C2-6FC5-594B-B31D-C99F21D8E264}" srcOrd="0" destOrd="0" presId="urn:microsoft.com/office/officeart/2008/layout/HexagonCluster"/>
    <dgm:cxn modelId="{34203F59-11B5-A840-AD5B-DC2238E17C18}" type="presOf" srcId="{979B6D2F-07DC-D84B-9BF5-9476083EE163}" destId="{1FB4CBBA-0D07-4241-ADB6-EE2D59291710}" srcOrd="0" destOrd="0" presId="urn:microsoft.com/office/officeart/2008/layout/HexagonCluster"/>
    <dgm:cxn modelId="{E9B7625A-ACDA-564B-BF6E-C677643C8817}" srcId="{7738CA3A-A2C9-2741-A21A-46FBE13722EF}" destId="{979B6D2F-07DC-D84B-9BF5-9476083EE163}" srcOrd="1" destOrd="0" parTransId="{33B09330-D7F8-4246-9837-DBE224D7AEF2}" sibTransId="{5CB4DE8E-634F-FB4E-AD23-1213FDA2202F}"/>
    <dgm:cxn modelId="{6832387F-C3E5-2E46-A658-349BEA1F19C8}" type="presOf" srcId="{7738CA3A-A2C9-2741-A21A-46FBE13722EF}" destId="{53A2BFDD-0FA8-304F-8BEF-E64C12847687}" srcOrd="0" destOrd="0" presId="urn:microsoft.com/office/officeart/2008/layout/HexagonCluster"/>
    <dgm:cxn modelId="{9E30E6C3-F1BD-C64A-AF7F-C6C63348AF53}" srcId="{7738CA3A-A2C9-2741-A21A-46FBE13722EF}" destId="{73DC5E45-800B-FC42-AA7A-24C25F94F234}" srcOrd="0" destOrd="0" parTransId="{3321E9EB-6AE3-1F4C-B781-762337FC44C5}" sibTransId="{96656DA2-35E7-D34A-B1C3-EFE580851174}"/>
    <dgm:cxn modelId="{332D99EC-9820-6943-A60F-D30FA77066DE}" type="presOf" srcId="{73DC5E45-800B-FC42-AA7A-24C25F94F234}" destId="{EB1B2FFB-9E5B-7445-979E-A4BC2DC00DAF}" srcOrd="0" destOrd="0" presId="urn:microsoft.com/office/officeart/2008/layout/HexagonCluster"/>
    <dgm:cxn modelId="{862363FF-9167-9A4D-9EEC-9D1BBACB71C3}" type="presParOf" srcId="{53A2BFDD-0FA8-304F-8BEF-E64C12847687}" destId="{E4C7D6E4-D936-024C-BF27-690D38521F47}" srcOrd="0" destOrd="0" presId="urn:microsoft.com/office/officeart/2008/layout/HexagonCluster"/>
    <dgm:cxn modelId="{BB465AEB-86D0-1742-91D2-78FF5630EC9E}" type="presParOf" srcId="{E4C7D6E4-D936-024C-BF27-690D38521F47}" destId="{EB1B2FFB-9E5B-7445-979E-A4BC2DC00DAF}" srcOrd="0" destOrd="0" presId="urn:microsoft.com/office/officeart/2008/layout/HexagonCluster"/>
    <dgm:cxn modelId="{9360B35E-0753-6447-A846-EFDCD4E13252}" type="presParOf" srcId="{53A2BFDD-0FA8-304F-8BEF-E64C12847687}" destId="{932B3EF4-7746-D243-B738-6560DB6B9D8E}" srcOrd="1" destOrd="0" presId="urn:microsoft.com/office/officeart/2008/layout/HexagonCluster"/>
    <dgm:cxn modelId="{7B86D1E7-D517-7946-93CA-09ABCD7C3246}" type="presParOf" srcId="{932B3EF4-7746-D243-B738-6560DB6B9D8E}" destId="{E1DB8B31-8A6D-5A49-8D73-87610B488F0B}" srcOrd="0" destOrd="0" presId="urn:microsoft.com/office/officeart/2008/layout/HexagonCluster"/>
    <dgm:cxn modelId="{B507D288-8152-3D4B-A13F-8470D6D2D42F}" type="presParOf" srcId="{53A2BFDD-0FA8-304F-8BEF-E64C12847687}" destId="{8F879A34-484D-5B4A-B4C7-C4C07DC35453}" srcOrd="2" destOrd="0" presId="urn:microsoft.com/office/officeart/2008/layout/HexagonCluster"/>
    <dgm:cxn modelId="{BB604958-F04D-CF4E-B2BD-C5DC5182ADB4}" type="presParOf" srcId="{8F879A34-484D-5B4A-B4C7-C4C07DC35453}" destId="{02B184C2-6FC5-594B-B31D-C99F21D8E264}" srcOrd="0" destOrd="0" presId="urn:microsoft.com/office/officeart/2008/layout/HexagonCluster"/>
    <dgm:cxn modelId="{A955B5BF-C08A-6245-B53A-1ED7E8517EC2}" type="presParOf" srcId="{53A2BFDD-0FA8-304F-8BEF-E64C12847687}" destId="{A65029B3-9AF4-974F-8BA2-407D6DE7FB5C}" srcOrd="3" destOrd="0" presId="urn:microsoft.com/office/officeart/2008/layout/HexagonCluster"/>
    <dgm:cxn modelId="{0EAE8C55-FED9-A949-9B8E-F09C9676B362}" type="presParOf" srcId="{A65029B3-9AF4-974F-8BA2-407D6DE7FB5C}" destId="{7BD2402E-B941-CD48-A8AD-6A868C54CCF3}" srcOrd="0" destOrd="0" presId="urn:microsoft.com/office/officeart/2008/layout/HexagonCluster"/>
    <dgm:cxn modelId="{CCD89634-717F-FF47-8327-79F256B26C17}" type="presParOf" srcId="{53A2BFDD-0FA8-304F-8BEF-E64C12847687}" destId="{5D80E324-AB7E-264A-BF04-7801221BE2B8}" srcOrd="4" destOrd="0" presId="urn:microsoft.com/office/officeart/2008/layout/HexagonCluster"/>
    <dgm:cxn modelId="{A6750B1D-D057-BE4E-A112-6B863AB133FD}" type="presParOf" srcId="{5D80E324-AB7E-264A-BF04-7801221BE2B8}" destId="{1FB4CBBA-0D07-4241-ADB6-EE2D59291710}" srcOrd="0" destOrd="0" presId="urn:microsoft.com/office/officeart/2008/layout/HexagonCluster"/>
    <dgm:cxn modelId="{6FAEDAAC-BB9A-CB4B-B920-96BC87E2790D}" type="presParOf" srcId="{53A2BFDD-0FA8-304F-8BEF-E64C12847687}" destId="{5E571CEC-1167-5E48-A313-B973691264FB}" srcOrd="5" destOrd="0" presId="urn:microsoft.com/office/officeart/2008/layout/HexagonCluster"/>
    <dgm:cxn modelId="{835CE9CF-FDF7-B144-A91D-0BAAAC427E8B}" type="presParOf" srcId="{5E571CEC-1167-5E48-A313-B973691264FB}" destId="{E48FCC70-172A-D54B-8DCE-982DC7F08105}" srcOrd="0" destOrd="0" presId="urn:microsoft.com/office/officeart/2008/layout/HexagonCluster"/>
    <dgm:cxn modelId="{7596D7E9-BAC8-C244-BCD9-FF6BEEFD7E72}" type="presParOf" srcId="{53A2BFDD-0FA8-304F-8BEF-E64C12847687}" destId="{22F3D147-DE3C-E043-8B00-3FCDC2FE00B4}" srcOrd="6" destOrd="0" presId="urn:microsoft.com/office/officeart/2008/layout/HexagonCluster"/>
    <dgm:cxn modelId="{0D7A1FA5-65B0-254A-BB56-2A7F64FD697A}" type="presParOf" srcId="{22F3D147-DE3C-E043-8B00-3FCDC2FE00B4}" destId="{F81ABE2D-B226-4B4D-84EA-81DB3F9CD11C}" srcOrd="0" destOrd="0" presId="urn:microsoft.com/office/officeart/2008/layout/HexagonCluster"/>
    <dgm:cxn modelId="{B13EC689-1FD2-E04C-9605-0FD17CE326AD}" type="presParOf" srcId="{53A2BFDD-0FA8-304F-8BEF-E64C12847687}" destId="{0BF74E2A-818A-1949-A3CA-CCE9A1038C1C}" srcOrd="7" destOrd="0" presId="urn:microsoft.com/office/officeart/2008/layout/HexagonCluster"/>
    <dgm:cxn modelId="{71594EEF-99B7-5342-9922-F99D3298FBA0}" type="presParOf" srcId="{0BF74E2A-818A-1949-A3CA-CCE9A1038C1C}" destId="{3A72B4D8-FF48-0643-AD58-4832153E06A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14B4C-6065-CE4C-BC10-3FA66A44BE0A}">
      <dsp:nvSpPr>
        <dsp:cNvPr id="0" name=""/>
        <dsp:cNvSpPr/>
      </dsp:nvSpPr>
      <dsp:spPr>
        <a:xfrm>
          <a:off x="2496091" y="260574"/>
          <a:ext cx="2482137" cy="20876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9366C-63C3-0749-BD34-333546513ED5}">
      <dsp:nvSpPr>
        <dsp:cNvPr id="0" name=""/>
        <dsp:cNvSpPr/>
      </dsp:nvSpPr>
      <dsp:spPr>
        <a:xfrm>
          <a:off x="1571406" y="1138187"/>
          <a:ext cx="1345230" cy="1345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200" kern="1200"/>
            <a:t>Chips</a:t>
          </a:r>
          <a:endParaRPr lang="es-MX" sz="2200" kern="1200"/>
        </a:p>
      </dsp:txBody>
      <dsp:txXfrm>
        <a:off x="1571406" y="1138187"/>
        <a:ext cx="1345230" cy="1345230"/>
      </dsp:txXfrm>
    </dsp:sp>
    <dsp:sp modelId="{AA52BFA6-4C4A-9D4F-BF45-C2B41DCB5060}">
      <dsp:nvSpPr>
        <dsp:cNvPr id="0" name=""/>
        <dsp:cNvSpPr/>
      </dsp:nvSpPr>
      <dsp:spPr>
        <a:xfrm>
          <a:off x="6338895" y="260574"/>
          <a:ext cx="2482137" cy="208765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8E89C-2458-8C4D-A087-CFDEC22E9856}">
      <dsp:nvSpPr>
        <dsp:cNvPr id="0" name=""/>
        <dsp:cNvSpPr/>
      </dsp:nvSpPr>
      <dsp:spPr>
        <a:xfrm>
          <a:off x="5414210" y="1138187"/>
          <a:ext cx="1345230" cy="1345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200" kern="1200"/>
            <a:t>Chocolate</a:t>
          </a:r>
          <a:endParaRPr lang="es-MX" sz="2200" kern="1200"/>
        </a:p>
      </dsp:txBody>
      <dsp:txXfrm>
        <a:off x="5414210" y="1138187"/>
        <a:ext cx="1345230" cy="1345230"/>
      </dsp:txXfrm>
    </dsp:sp>
    <dsp:sp modelId="{1F6FBD57-6637-F147-A7AC-488E2624618C}">
      <dsp:nvSpPr>
        <dsp:cNvPr id="0" name=""/>
        <dsp:cNvSpPr/>
      </dsp:nvSpPr>
      <dsp:spPr>
        <a:xfrm>
          <a:off x="4417493" y="2859442"/>
          <a:ext cx="2482137" cy="20876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F3884-9695-144D-8500-09A8011B35FB}">
      <dsp:nvSpPr>
        <dsp:cNvPr id="0" name=""/>
        <dsp:cNvSpPr/>
      </dsp:nvSpPr>
      <dsp:spPr>
        <a:xfrm>
          <a:off x="3492808" y="3737055"/>
          <a:ext cx="1345230" cy="1345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200" kern="1200"/>
            <a:t>Lunch</a:t>
          </a:r>
          <a:endParaRPr lang="es-MX" sz="2200" kern="1200"/>
        </a:p>
      </dsp:txBody>
      <dsp:txXfrm>
        <a:off x="3492808" y="3737055"/>
        <a:ext cx="1345230" cy="1345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14B4C-6065-CE4C-BC10-3FA66A44BE0A}">
      <dsp:nvSpPr>
        <dsp:cNvPr id="0" name=""/>
        <dsp:cNvSpPr/>
      </dsp:nvSpPr>
      <dsp:spPr>
        <a:xfrm>
          <a:off x="1497744" y="1369417"/>
          <a:ext cx="2907783" cy="24456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9366C-63C3-0749-BD34-333546513ED5}">
      <dsp:nvSpPr>
        <dsp:cNvPr id="0" name=""/>
        <dsp:cNvSpPr/>
      </dsp:nvSpPr>
      <dsp:spPr>
        <a:xfrm>
          <a:off x="414490" y="2397527"/>
          <a:ext cx="1575914" cy="15759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4000" kern="1200"/>
            <a:t>Chin</a:t>
          </a:r>
          <a:endParaRPr lang="es-MX" sz="4000" kern="1200"/>
        </a:p>
      </dsp:txBody>
      <dsp:txXfrm>
        <a:off x="414490" y="2397527"/>
        <a:ext cx="1575914" cy="1575914"/>
      </dsp:txXfrm>
    </dsp:sp>
    <dsp:sp modelId="{AA52BFA6-4C4A-9D4F-BF45-C2B41DCB5060}">
      <dsp:nvSpPr>
        <dsp:cNvPr id="0" name=""/>
        <dsp:cNvSpPr/>
      </dsp:nvSpPr>
      <dsp:spPr>
        <a:xfrm>
          <a:off x="5999525" y="1369417"/>
          <a:ext cx="2907783" cy="244565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8E89C-2458-8C4D-A087-CFDEC22E9856}">
      <dsp:nvSpPr>
        <dsp:cNvPr id="0" name=""/>
        <dsp:cNvSpPr/>
      </dsp:nvSpPr>
      <dsp:spPr>
        <a:xfrm>
          <a:off x="4916272" y="2397527"/>
          <a:ext cx="1575914" cy="15759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4000" kern="1200"/>
            <a:t>Beach</a:t>
          </a:r>
          <a:endParaRPr lang="es-MX" sz="4000" kern="1200"/>
        </a:p>
      </dsp:txBody>
      <dsp:txXfrm>
        <a:off x="4916272" y="2397527"/>
        <a:ext cx="1575914" cy="15759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9E3E6-D42D-7E4D-B39B-945313EB1808}">
      <dsp:nvSpPr>
        <dsp:cNvPr id="0" name=""/>
        <dsp:cNvSpPr/>
      </dsp:nvSpPr>
      <dsp:spPr>
        <a:xfrm>
          <a:off x="297561" y="1174"/>
          <a:ext cx="2307019" cy="158953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8EC658-1325-2648-B007-563E54564785}">
      <dsp:nvSpPr>
        <dsp:cNvPr id="0" name=""/>
        <dsp:cNvSpPr/>
      </dsp:nvSpPr>
      <dsp:spPr>
        <a:xfrm>
          <a:off x="297561" y="1590711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600" kern="1200">
              <a:solidFill>
                <a:schemeClr val="tx2"/>
              </a:solidFill>
            </a:rPr>
            <a:t>Address</a:t>
          </a:r>
          <a:endParaRPr lang="es-MX" sz="2600" kern="1200">
            <a:solidFill>
              <a:schemeClr val="tx2"/>
            </a:solidFill>
          </a:endParaRPr>
        </a:p>
      </dsp:txBody>
      <dsp:txXfrm>
        <a:off x="297561" y="1590711"/>
        <a:ext cx="2307019" cy="855904"/>
      </dsp:txXfrm>
    </dsp:sp>
    <dsp:sp modelId="{43B1509C-D2B9-D84C-97F9-6C7EB3F149FB}">
      <dsp:nvSpPr>
        <dsp:cNvPr id="0" name=""/>
        <dsp:cNvSpPr/>
      </dsp:nvSpPr>
      <dsp:spPr>
        <a:xfrm>
          <a:off x="2835380" y="1174"/>
          <a:ext cx="2307019" cy="158953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B0EEC8-4CEC-FA4F-9040-B12359B78828}">
      <dsp:nvSpPr>
        <dsp:cNvPr id="0" name=""/>
        <dsp:cNvSpPr/>
      </dsp:nvSpPr>
      <dsp:spPr>
        <a:xfrm>
          <a:off x="2835380" y="1590711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600" kern="1200">
              <a:solidFill>
                <a:schemeClr val="tx2"/>
              </a:solidFill>
            </a:rPr>
            <a:t>Postcode</a:t>
          </a:r>
          <a:endParaRPr lang="es-MX" sz="2600" kern="1200">
            <a:solidFill>
              <a:schemeClr val="tx2"/>
            </a:solidFill>
          </a:endParaRPr>
        </a:p>
      </dsp:txBody>
      <dsp:txXfrm>
        <a:off x="2835380" y="1590711"/>
        <a:ext cx="2307019" cy="855904"/>
      </dsp:txXfrm>
    </dsp:sp>
    <dsp:sp modelId="{EFFDCA5D-9518-754E-94AD-117427B2CA7B}">
      <dsp:nvSpPr>
        <dsp:cNvPr id="0" name=""/>
        <dsp:cNvSpPr/>
      </dsp:nvSpPr>
      <dsp:spPr>
        <a:xfrm>
          <a:off x="5373199" y="1174"/>
          <a:ext cx="2307019" cy="158953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7C0CDF-1E64-B548-AC4A-1AA232DD7893}">
      <dsp:nvSpPr>
        <dsp:cNvPr id="0" name=""/>
        <dsp:cNvSpPr/>
      </dsp:nvSpPr>
      <dsp:spPr>
        <a:xfrm>
          <a:off x="5373199" y="1590711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600" kern="1200">
              <a:solidFill>
                <a:schemeClr val="tx2"/>
              </a:solidFill>
            </a:rPr>
            <a:t>Home phone</a:t>
          </a:r>
          <a:endParaRPr lang="es-MX" sz="2600" kern="1200">
            <a:solidFill>
              <a:schemeClr val="tx2"/>
            </a:solidFill>
          </a:endParaRPr>
        </a:p>
      </dsp:txBody>
      <dsp:txXfrm>
        <a:off x="5373199" y="1590711"/>
        <a:ext cx="2307019" cy="855904"/>
      </dsp:txXfrm>
    </dsp:sp>
    <dsp:sp modelId="{CE741B2C-9210-A34C-8E46-7583B78ED94B}">
      <dsp:nvSpPr>
        <dsp:cNvPr id="0" name=""/>
        <dsp:cNvSpPr/>
      </dsp:nvSpPr>
      <dsp:spPr>
        <a:xfrm>
          <a:off x="7911018" y="1174"/>
          <a:ext cx="2307019" cy="158953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4CCC5B-534C-2140-ABA2-7B42CA79546C}">
      <dsp:nvSpPr>
        <dsp:cNvPr id="0" name=""/>
        <dsp:cNvSpPr/>
      </dsp:nvSpPr>
      <dsp:spPr>
        <a:xfrm>
          <a:off x="7911018" y="1590711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600" kern="1200">
              <a:solidFill>
                <a:schemeClr val="tx2"/>
              </a:solidFill>
            </a:rPr>
            <a:t>Mobile phone</a:t>
          </a:r>
          <a:endParaRPr lang="es-MX" sz="2600" kern="1200">
            <a:solidFill>
              <a:schemeClr val="tx2"/>
            </a:solidFill>
          </a:endParaRPr>
        </a:p>
      </dsp:txBody>
      <dsp:txXfrm>
        <a:off x="7911018" y="1590711"/>
        <a:ext cx="2307019" cy="855904"/>
      </dsp:txXfrm>
    </dsp:sp>
    <dsp:sp modelId="{D0B2406D-5D81-3A47-9707-B6B3A69ACBB3}">
      <dsp:nvSpPr>
        <dsp:cNvPr id="0" name=""/>
        <dsp:cNvSpPr/>
      </dsp:nvSpPr>
      <dsp:spPr>
        <a:xfrm>
          <a:off x="4104290" y="2677317"/>
          <a:ext cx="2307019" cy="1589536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7C34A2-6927-A840-8EEB-8A9557C9FC02}">
      <dsp:nvSpPr>
        <dsp:cNvPr id="0" name=""/>
        <dsp:cNvSpPr/>
      </dsp:nvSpPr>
      <dsp:spPr>
        <a:xfrm>
          <a:off x="4104290" y="4266854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600" kern="1200">
              <a:solidFill>
                <a:schemeClr val="tx2"/>
              </a:solidFill>
            </a:rPr>
            <a:t>Car hiring</a:t>
          </a:r>
          <a:endParaRPr lang="es-MX" sz="2600" kern="1200">
            <a:solidFill>
              <a:schemeClr val="tx2"/>
            </a:solidFill>
          </a:endParaRPr>
        </a:p>
      </dsp:txBody>
      <dsp:txXfrm>
        <a:off x="4104290" y="4266854"/>
        <a:ext cx="2307019" cy="8559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9E3E6-D42D-7E4D-B39B-945313EB1808}">
      <dsp:nvSpPr>
        <dsp:cNvPr id="0" name=""/>
        <dsp:cNvSpPr/>
      </dsp:nvSpPr>
      <dsp:spPr>
        <a:xfrm>
          <a:off x="297561" y="1174"/>
          <a:ext cx="2307019" cy="158953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8EC658-1325-2648-B007-563E54564785}">
      <dsp:nvSpPr>
        <dsp:cNvPr id="0" name=""/>
        <dsp:cNvSpPr/>
      </dsp:nvSpPr>
      <dsp:spPr>
        <a:xfrm>
          <a:off x="297561" y="1590711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200" kern="1200">
              <a:solidFill>
                <a:schemeClr val="tx2"/>
              </a:solidFill>
            </a:rPr>
            <a:t>Nationality</a:t>
          </a:r>
          <a:endParaRPr lang="es-MX" sz="3200" kern="1200">
            <a:solidFill>
              <a:schemeClr val="tx2"/>
            </a:solidFill>
          </a:endParaRPr>
        </a:p>
      </dsp:txBody>
      <dsp:txXfrm>
        <a:off x="297561" y="1590711"/>
        <a:ext cx="2307019" cy="855904"/>
      </dsp:txXfrm>
    </dsp:sp>
    <dsp:sp modelId="{43B1509C-D2B9-D84C-97F9-6C7EB3F149FB}">
      <dsp:nvSpPr>
        <dsp:cNvPr id="0" name=""/>
        <dsp:cNvSpPr/>
      </dsp:nvSpPr>
      <dsp:spPr>
        <a:xfrm>
          <a:off x="2835380" y="1174"/>
          <a:ext cx="2307019" cy="158953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B0EEC8-4CEC-FA4F-9040-B12359B78828}">
      <dsp:nvSpPr>
        <dsp:cNvPr id="0" name=""/>
        <dsp:cNvSpPr/>
      </dsp:nvSpPr>
      <dsp:spPr>
        <a:xfrm>
          <a:off x="2835380" y="1590711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200" kern="1200">
              <a:solidFill>
                <a:schemeClr val="tx2"/>
              </a:solidFill>
            </a:rPr>
            <a:t>Language</a:t>
          </a:r>
          <a:endParaRPr lang="es-MX" sz="3200" kern="1200">
            <a:solidFill>
              <a:schemeClr val="tx2"/>
            </a:solidFill>
          </a:endParaRPr>
        </a:p>
      </dsp:txBody>
      <dsp:txXfrm>
        <a:off x="2835380" y="1590711"/>
        <a:ext cx="2307019" cy="855904"/>
      </dsp:txXfrm>
    </dsp:sp>
    <dsp:sp modelId="{EFFDCA5D-9518-754E-94AD-117427B2CA7B}">
      <dsp:nvSpPr>
        <dsp:cNvPr id="0" name=""/>
        <dsp:cNvSpPr/>
      </dsp:nvSpPr>
      <dsp:spPr>
        <a:xfrm>
          <a:off x="5373199" y="1174"/>
          <a:ext cx="2307019" cy="158953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7C0CDF-1E64-B548-AC4A-1AA232DD7893}">
      <dsp:nvSpPr>
        <dsp:cNvPr id="0" name=""/>
        <dsp:cNvSpPr/>
      </dsp:nvSpPr>
      <dsp:spPr>
        <a:xfrm>
          <a:off x="5373199" y="1590711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200" kern="1200">
              <a:solidFill>
                <a:schemeClr val="tx2"/>
              </a:solidFill>
            </a:rPr>
            <a:t>Country</a:t>
          </a:r>
          <a:endParaRPr lang="es-MX" sz="3200" kern="1200">
            <a:solidFill>
              <a:schemeClr val="tx2"/>
            </a:solidFill>
          </a:endParaRPr>
        </a:p>
      </dsp:txBody>
      <dsp:txXfrm>
        <a:off x="5373199" y="1590711"/>
        <a:ext cx="2307019" cy="855904"/>
      </dsp:txXfrm>
    </dsp:sp>
    <dsp:sp modelId="{CE741B2C-9210-A34C-8E46-7583B78ED94B}">
      <dsp:nvSpPr>
        <dsp:cNvPr id="0" name=""/>
        <dsp:cNvSpPr/>
      </dsp:nvSpPr>
      <dsp:spPr>
        <a:xfrm>
          <a:off x="7911018" y="1174"/>
          <a:ext cx="2307019" cy="158953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4CCC5B-534C-2140-ABA2-7B42CA79546C}">
      <dsp:nvSpPr>
        <dsp:cNvPr id="0" name=""/>
        <dsp:cNvSpPr/>
      </dsp:nvSpPr>
      <dsp:spPr>
        <a:xfrm>
          <a:off x="7911018" y="1590711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200" kern="1200">
              <a:solidFill>
                <a:schemeClr val="tx2"/>
              </a:solidFill>
            </a:rPr>
            <a:t>Culture</a:t>
          </a:r>
          <a:endParaRPr lang="es-MX" sz="3200" kern="1200">
            <a:solidFill>
              <a:schemeClr val="tx2"/>
            </a:solidFill>
          </a:endParaRPr>
        </a:p>
      </dsp:txBody>
      <dsp:txXfrm>
        <a:off x="7911018" y="1590711"/>
        <a:ext cx="2307019" cy="855904"/>
      </dsp:txXfrm>
    </dsp:sp>
    <dsp:sp modelId="{D0B2406D-5D81-3A47-9707-B6B3A69ACBB3}">
      <dsp:nvSpPr>
        <dsp:cNvPr id="0" name=""/>
        <dsp:cNvSpPr/>
      </dsp:nvSpPr>
      <dsp:spPr>
        <a:xfrm>
          <a:off x="4104290" y="2677317"/>
          <a:ext cx="2307019" cy="1589536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7C34A2-6927-A840-8EEB-8A9557C9FC02}">
      <dsp:nvSpPr>
        <dsp:cNvPr id="0" name=""/>
        <dsp:cNvSpPr/>
      </dsp:nvSpPr>
      <dsp:spPr>
        <a:xfrm>
          <a:off x="4104290" y="4266854"/>
          <a:ext cx="2307019" cy="8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200" kern="1200">
              <a:solidFill>
                <a:schemeClr val="tx2"/>
              </a:solidFill>
            </a:rPr>
            <a:t>Flag</a:t>
          </a:r>
          <a:endParaRPr lang="es-MX" sz="3200" kern="1200">
            <a:solidFill>
              <a:schemeClr val="tx2"/>
            </a:solidFill>
          </a:endParaRPr>
        </a:p>
      </dsp:txBody>
      <dsp:txXfrm>
        <a:off x="4104290" y="4266854"/>
        <a:ext cx="2307019" cy="8559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B2FFB-9E5B-7445-979E-A4BC2DC00DAF}">
      <dsp:nvSpPr>
        <dsp:cNvPr id="0" name=""/>
        <dsp:cNvSpPr/>
      </dsp:nvSpPr>
      <dsp:spPr>
        <a:xfrm>
          <a:off x="2232646" y="1644556"/>
          <a:ext cx="2670180" cy="230266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200" kern="1200"/>
            <a:t>Listening</a:t>
          </a:r>
          <a:endParaRPr lang="es-MX" sz="3200" kern="1200"/>
        </a:p>
      </dsp:txBody>
      <dsp:txXfrm>
        <a:off x="2647050" y="2001923"/>
        <a:ext cx="1841372" cy="1587935"/>
      </dsp:txXfrm>
    </dsp:sp>
    <dsp:sp modelId="{E1DB8B31-8A6D-5A49-8D73-87610B488F0B}">
      <dsp:nvSpPr>
        <dsp:cNvPr id="0" name=""/>
        <dsp:cNvSpPr/>
      </dsp:nvSpPr>
      <dsp:spPr>
        <a:xfrm>
          <a:off x="2316030" y="2661429"/>
          <a:ext cx="311989" cy="2692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184C2-6FC5-594B-B31D-C99F21D8E264}">
      <dsp:nvSpPr>
        <dsp:cNvPr id="0" name=""/>
        <dsp:cNvSpPr/>
      </dsp:nvSpPr>
      <dsp:spPr>
        <a:xfrm>
          <a:off x="0" y="404112"/>
          <a:ext cx="2670180" cy="230266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2402E-B941-CD48-A8AD-6A868C54CCF3}">
      <dsp:nvSpPr>
        <dsp:cNvPr id="0" name=""/>
        <dsp:cNvSpPr/>
      </dsp:nvSpPr>
      <dsp:spPr>
        <a:xfrm>
          <a:off x="1819470" y="2388964"/>
          <a:ext cx="311989" cy="2692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4CBBA-0D07-4241-ADB6-EE2D59291710}">
      <dsp:nvSpPr>
        <dsp:cNvPr id="0" name=""/>
        <dsp:cNvSpPr/>
      </dsp:nvSpPr>
      <dsp:spPr>
        <a:xfrm>
          <a:off x="4466228" y="404112"/>
          <a:ext cx="2670180" cy="230266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200" kern="1200"/>
            <a:t>Vocabulary</a:t>
          </a:r>
          <a:endParaRPr lang="es-MX" sz="3200" kern="1200"/>
        </a:p>
      </dsp:txBody>
      <dsp:txXfrm>
        <a:off x="4880632" y="761479"/>
        <a:ext cx="1841372" cy="1587935"/>
      </dsp:txXfrm>
    </dsp:sp>
    <dsp:sp modelId="{E48FCC70-172A-D54B-8DCE-982DC7F08105}">
      <dsp:nvSpPr>
        <dsp:cNvPr id="0" name=""/>
        <dsp:cNvSpPr/>
      </dsp:nvSpPr>
      <dsp:spPr>
        <a:xfrm>
          <a:off x="6285699" y="2388964"/>
          <a:ext cx="311989" cy="2692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ABE2D-B226-4B4D-84EA-81DB3F9CD11C}">
      <dsp:nvSpPr>
        <dsp:cNvPr id="0" name=""/>
        <dsp:cNvSpPr/>
      </dsp:nvSpPr>
      <dsp:spPr>
        <a:xfrm>
          <a:off x="6698875" y="1644556"/>
          <a:ext cx="2670180" cy="230266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2B4D8-FF48-0643-AD58-4832153E06AC}">
      <dsp:nvSpPr>
        <dsp:cNvPr id="0" name=""/>
        <dsp:cNvSpPr/>
      </dsp:nvSpPr>
      <dsp:spPr>
        <a:xfrm>
          <a:off x="6782259" y="2661429"/>
          <a:ext cx="311989" cy="2692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1B34F-A325-3544-8005-4B493095A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7CBCA5-7BA0-5C4B-B855-06C4094DE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E4204B-8D5E-3E47-BEE5-8EC882BA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49F24E-403B-F949-8031-E81E541DD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8E168A-2E4D-4945-9A86-BB69FA1F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739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A27E5-2908-3F40-933A-762332F9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20E63F-4C42-2945-A387-CDDA70680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1A9016-FB1F-CB44-9769-52FBBDF8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542EC1-1120-0345-B0E9-C4E5924D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2A255D-83BD-994D-A28D-9C7E477F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642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6F4BB9-D53D-284C-9CCB-8617679A8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A0805B-78A7-B949-9901-91F57B6D1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FCD18A-4040-E04B-8323-8E747ED2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6606A2-F678-D14E-B5D0-3E3FBE11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F3549D-F67F-0C41-82BC-B05661A2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829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BE2CE-3C5D-A64E-AC12-18B629D4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4A7CAB-465C-3A42-85C3-E3442652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594187-EBD2-884A-9116-B3D538E0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1531B3-E58C-DA41-9EDB-8AF3B2A4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70620B-72B4-9B49-801B-0D6D70DB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94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F91E0-5710-3E4B-952A-0C7F552C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74AD0A-A9C9-454E-9E28-69AB27F25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1650BA-1096-374E-A377-DA07835C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731EE4-0B19-4948-92CE-1ECAB5CD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EF045C-D87A-5F43-844E-D8196FA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760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81C30-9CE8-3C47-A1DC-64A9D74D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7E43CD-07DA-1D4B-9660-6209A02D3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6F626F-88C4-174C-89B8-ECCC7B3E8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0C10D2-93DA-5A46-88DA-08917E2F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DF22E4-79DA-2F44-93DC-75103420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1170ED-68AE-C842-9A6B-234C5C73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160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36BFD-AA57-EF4E-B100-1671272E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58C3E-708B-A943-AB65-BFAF6C0E4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968D26-536C-034B-9E77-9C59A644F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780B507-E530-C447-B320-6FFB85D3B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A73B3F1-75FD-F744-A28A-1745F83F3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FD2810-6BA1-B542-AE82-F4762397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923CBF4-329E-3B47-A134-D10930FD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A6B768-9641-3D41-90C4-838025DF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615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10421-611D-AB47-95C5-57821050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31CE1D-99BC-3742-9861-0B134BCC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F4E927-7A4F-B24D-B301-2556E18E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4FE775-1747-E746-BE4E-66B0A1A2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810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22F405-32D4-9048-AF7D-2A22BF08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7000D0E-7F3B-F941-BA7C-E44BD1E7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E41484-3E67-614E-95F0-6F5D4AA5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998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C3C4B-E653-7543-9984-9004FFC2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071107-1C7A-C447-A621-9B233D26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EAD2E9-9EDE-D749-B476-ACDDB1AF4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A568B7-1970-1446-A251-7D7812FF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27F268-5DC2-3542-A751-45C1428C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98F024-B55E-BB4D-93FE-00BD479E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025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9A255-8AC7-BF46-A834-74FE0A99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A853099-C843-5C49-B9F5-B20CA998A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6B0FD5-3F53-1743-ACA2-0E3F69C76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859316-5A8B-934E-8BE9-6F01BA73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CE97A1-2CD3-6640-8B85-7C5F4015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D8FF32-5092-8543-A7DC-69F0D190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586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3B17AB9-6F75-434F-AAC6-334187AF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84B9B0-A654-EB4C-98EC-5F1E6965A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E3C3BA-24BB-6341-A9CC-1FCBA1938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041E9-6681-6E41-815F-59E5C868AB7C}" type="datetimeFigureOut">
              <a:rPr lang="es-CO" smtClean="0"/>
              <a:t>12/05/2021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1D1E5F-B82E-6349-93AF-EEEF8937F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28A974-D914-7546-BF18-18AA3CCC8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A8DD7-FB82-F84F-8143-41494BC4BB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15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6uZnb3rsYU" TargetMode="Externa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5" Type="http://schemas.openxmlformats.org/officeDocument/2006/relationships/hyperlink" Target="mailto:paul99@webmail.com" TargetMode="External" /><Relationship Id="rId4" Type="http://schemas.openxmlformats.org/officeDocument/2006/relationships/image" Target="../media/image22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7" Type="http://schemas.openxmlformats.org/officeDocument/2006/relationships/image" Target="../media/image1.jpeg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youtu.be/FpFLcblbdaA" TargetMode="Externa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 /><Relationship Id="rId3" Type="http://schemas.openxmlformats.org/officeDocument/2006/relationships/image" Target="../media/image1.jpeg" /><Relationship Id="rId7" Type="http://schemas.openxmlformats.org/officeDocument/2006/relationships/image" Target="../media/image33.svg" /><Relationship Id="rId2" Type="http://schemas.openxmlformats.org/officeDocument/2006/relationships/hyperlink" Target="https://www.bookwidgets.com/play/PAoZCTFU-iQAE57N9vAAAA/7CGJ574/countries-nati?teacher_id=6363676981329920%0a" TargetMode="Externa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2.png" /><Relationship Id="rId5" Type="http://schemas.openxmlformats.org/officeDocument/2006/relationships/image" Target="../media/image31.jpeg" /><Relationship Id="rId4" Type="http://schemas.openxmlformats.org/officeDocument/2006/relationships/image" Target="../media/image30.jpeg" /><Relationship Id="rId9" Type="http://schemas.openxmlformats.org/officeDocument/2006/relationships/image" Target="../media/image35.jpe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.google.com/store/apps/details?id=com.ubl.spellmaster" TargetMode="External" /><Relationship Id="rId3" Type="http://schemas.openxmlformats.org/officeDocument/2006/relationships/diagramLayout" Target="../diagrams/layout5.xml" /><Relationship Id="rId7" Type="http://schemas.openxmlformats.org/officeDocument/2006/relationships/image" Target="../media/image1.jpeg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Relationship Id="rId9" Type="http://schemas.openxmlformats.org/officeDocument/2006/relationships/hyperlink" Target="https://es.lyricstraining.com/" TargetMode="Externa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7" Type="http://schemas.openxmlformats.org/officeDocument/2006/relationships/image" Target="../media/image1.jpeg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7" Type="http://schemas.openxmlformats.org/officeDocument/2006/relationships/image" Target="../media/image1.jpeg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3.jpeg" /><Relationship Id="rId4" Type="http://schemas.openxmlformats.org/officeDocument/2006/relationships/image" Target="../media/image12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6.jpeg" /><Relationship Id="rId4" Type="http://schemas.openxmlformats.org/officeDocument/2006/relationships/image" Target="../media/image15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7" Type="http://schemas.openxmlformats.org/officeDocument/2006/relationships/image" Target="../media/image1.jpeg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71349-F9CB-4640-91E1-74118F5DC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>
                <a:solidFill>
                  <a:schemeClr val="tx2"/>
                </a:solidFill>
              </a:rPr>
              <a:t>Unit </a:t>
            </a:r>
            <a:r>
              <a:rPr lang="es-US" b="1">
                <a:solidFill>
                  <a:schemeClr val="tx2"/>
                </a:solidFill>
              </a:rPr>
              <a:t>1B</a:t>
            </a:r>
            <a:r>
              <a:rPr lang="es-CO" b="1">
                <a:solidFill>
                  <a:schemeClr val="tx2"/>
                </a:solidFill>
              </a:rPr>
              <a:t>: </a:t>
            </a:r>
            <a:r>
              <a:rPr lang="es-US" b="1">
                <a:solidFill>
                  <a:schemeClr val="tx2"/>
                </a:solidFill>
              </a:rPr>
              <a:t>Questions</a:t>
            </a:r>
            <a:endParaRPr lang="es-CO" b="1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3F6EFE-3C00-3641-9133-58AB0FA70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>
                <a:solidFill>
                  <a:schemeClr val="tx2"/>
                </a:solidFill>
              </a:rPr>
              <a:t>English (Elementary, A1) </a:t>
            </a:r>
          </a:p>
          <a:p>
            <a:endParaRPr lang="es-CO">
              <a:solidFill>
                <a:schemeClr val="tx2"/>
              </a:solidFill>
            </a:endParaRPr>
          </a:p>
          <a:p>
            <a:r>
              <a:rPr lang="es-CO">
                <a:solidFill>
                  <a:schemeClr val="tx2"/>
                </a:solidFill>
              </a:rPr>
              <a:t>Oliver Castellanos
Master in TEFL 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C7BB5F43-AAAB-7049-A293-D3E67180B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id="{9A8204CD-AE47-A44C-9DA4-C216C2EE0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229119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4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>
                <a:solidFill>
                  <a:schemeClr val="tx2"/>
                </a:solidFill>
              </a:rPr>
              <a:t>Car hiring form 🚗</a:t>
            </a:r>
            <a:endParaRPr lang="es-CO" b="1">
              <a:solidFill>
                <a:schemeClr val="tx2"/>
              </a:solidFill>
            </a:endParaRP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3180DA89-D14D-FB44-8432-40102E637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F169B97-5337-8E41-82E5-7C56B4570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221527"/>
              </p:ext>
            </p:extLst>
          </p:nvPr>
        </p:nvGraphicFramePr>
        <p:xfrm>
          <a:off x="705292" y="2724593"/>
          <a:ext cx="9182988" cy="39233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91494">
                  <a:extLst>
                    <a:ext uri="{9D8B030D-6E8A-4147-A177-3AD203B41FA5}">
                      <a16:colId xmlns:a16="http://schemas.microsoft.com/office/drawing/2014/main" val="3667229681"/>
                    </a:ext>
                  </a:extLst>
                </a:gridCol>
                <a:gridCol w="4591494">
                  <a:extLst>
                    <a:ext uri="{9D8B030D-6E8A-4147-A177-3AD203B41FA5}">
                      <a16:colId xmlns:a16="http://schemas.microsoft.com/office/drawing/2014/main" val="4285057324"/>
                    </a:ext>
                  </a:extLst>
                </a:gridCol>
              </a:tblGrid>
              <a:tr h="435931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What’s his surname?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74114"/>
                  </a:ext>
                </a:extLst>
              </a:tr>
              <a:tr h="435931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2. What’s his  first name?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370220"/>
                  </a:ext>
                </a:extLst>
              </a:tr>
              <a:tr h="435931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3. What’s his nationality?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15216"/>
                  </a:ext>
                </a:extLst>
              </a:tr>
              <a:tr h="435931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4. What’s his address?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45685"/>
                  </a:ext>
                </a:extLst>
              </a:tr>
              <a:tr h="435931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5. What’s his post code?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62610"/>
                  </a:ext>
                </a:extLst>
              </a:tr>
              <a:tr h="435931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6. What’s his mobile phone number?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7300"/>
                  </a:ext>
                </a:extLst>
              </a:tr>
              <a:tr h="435931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7. What’s his home phone number?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422373"/>
                  </a:ext>
                </a:extLst>
              </a:tr>
              <a:tr h="435931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8. What’s his email address?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51851"/>
                  </a:ext>
                </a:extLst>
              </a:tr>
              <a:tr h="435931">
                <a:tc>
                  <a:txBody>
                    <a:bodyPr/>
                    <a:lstStyle/>
                    <a:p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  <a:hlinkClick r:id="rId3"/>
                        </a:rPr>
                        <a:t>video 🎦</a:t>
                      </a:r>
                      <a:endParaRPr lang="es-US" sz="20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734280"/>
                  </a:ext>
                </a:extLst>
              </a:tr>
            </a:tbl>
          </a:graphicData>
        </a:graphic>
      </p:graphicFrame>
      <p:pic>
        <p:nvPicPr>
          <p:cNvPr id="8" name="Imagen 8">
            <a:extLst>
              <a:ext uri="{FF2B5EF4-FFF2-40B4-BE49-F238E27FC236}">
                <a16:creationId xmlns:a16="http://schemas.microsoft.com/office/drawing/2014/main" id="{D0C434D0-1642-5C40-AF54-DD9835D48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80" y="255182"/>
            <a:ext cx="4064000" cy="2286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E098F4-5792-9342-B7A3-90C07761B85B}"/>
              </a:ext>
            </a:extLst>
          </p:cNvPr>
          <p:cNvSpPr txBox="1"/>
          <p:nvPr/>
        </p:nvSpPr>
        <p:spPr>
          <a:xfrm>
            <a:off x="5724304" y="2724593"/>
            <a:ext cx="287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Whatling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5CFC5B-9DF0-D14F-BB79-900C2FB5F7DD}"/>
              </a:ext>
            </a:extLst>
          </p:cNvPr>
          <p:cNvSpPr txBox="1"/>
          <p:nvPr/>
        </p:nvSpPr>
        <p:spPr>
          <a:xfrm>
            <a:off x="5724304" y="3174977"/>
            <a:ext cx="287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Paul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9C1328-15E2-C64C-8236-C8C78E313CD6}"/>
              </a:ext>
            </a:extLst>
          </p:cNvPr>
          <p:cNvSpPr txBox="1"/>
          <p:nvPr/>
        </p:nvSpPr>
        <p:spPr>
          <a:xfrm>
            <a:off x="5724304" y="3659604"/>
            <a:ext cx="287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British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B62CE82-4AC5-8545-B0DA-18726AF9D503}"/>
              </a:ext>
            </a:extLst>
          </p:cNvPr>
          <p:cNvSpPr txBox="1"/>
          <p:nvPr/>
        </p:nvSpPr>
        <p:spPr>
          <a:xfrm>
            <a:off x="5724304" y="4059714"/>
            <a:ext cx="287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29 Elmore road Bristol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9907ABE-C7CD-1640-9A75-2389229E30F4}"/>
              </a:ext>
            </a:extLst>
          </p:cNvPr>
          <p:cNvSpPr txBox="1"/>
          <p:nvPr/>
        </p:nvSpPr>
        <p:spPr>
          <a:xfrm>
            <a:off x="5724304" y="4553623"/>
            <a:ext cx="401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BS136QT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48B90F-E3B4-324C-8455-C8471C4759FB}"/>
              </a:ext>
            </a:extLst>
          </p:cNvPr>
          <p:cNvSpPr txBox="1"/>
          <p:nvPr/>
        </p:nvSpPr>
        <p:spPr>
          <a:xfrm>
            <a:off x="5724304" y="5362336"/>
            <a:ext cx="401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01174806544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47FA225-5BD1-584D-8095-1CE5174D8489}"/>
              </a:ext>
            </a:extLst>
          </p:cNvPr>
          <p:cNvSpPr txBox="1"/>
          <p:nvPr/>
        </p:nvSpPr>
        <p:spPr>
          <a:xfrm>
            <a:off x="5724304" y="4915923"/>
            <a:ext cx="401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07969831016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B33F756-77B8-A94E-869A-3A05BFF488D6}"/>
              </a:ext>
            </a:extLst>
          </p:cNvPr>
          <p:cNvSpPr txBox="1"/>
          <p:nvPr/>
        </p:nvSpPr>
        <p:spPr>
          <a:xfrm>
            <a:off x="5724304" y="5787583"/>
            <a:ext cx="401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>
                <a:hlinkClick r:id="rId5"/>
              </a:rPr>
              <a:t>paul99@webmail.com</a:t>
            </a:r>
            <a:r>
              <a:rPr lang="es-US" sz="2000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94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3" grpId="0"/>
      <p:bldP spid="15" grpId="0"/>
      <p:bldP spid="17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>
                <a:solidFill>
                  <a:schemeClr val="tx2"/>
                </a:solidFill>
              </a:rPr>
              <a:t>Vocabulary: </a:t>
            </a:r>
            <a:r>
              <a:rPr lang="es-US" b="1">
                <a:solidFill>
                  <a:schemeClr val="tx2"/>
                </a:solidFill>
              </a:rPr>
              <a:t>World 🌎</a:t>
            </a:r>
            <a:endParaRPr lang="es-CO" b="1">
              <a:solidFill>
                <a:schemeClr val="tx2"/>
              </a:solidFill>
            </a:endParaRPr>
          </a:p>
        </p:txBody>
      </p:sp>
      <p:graphicFrame>
        <p:nvGraphicFramePr>
          <p:cNvPr id="4" name="Diagrama 5">
            <a:extLst>
              <a:ext uri="{FF2B5EF4-FFF2-40B4-BE49-F238E27FC236}">
                <a16:creationId xmlns:a16="http://schemas.microsoft.com/office/drawing/2014/main" id="{0E564278-EC4D-FD46-B445-33D6181A0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668132"/>
              </p:ext>
            </p:extLst>
          </p:nvPr>
        </p:nvGraphicFramePr>
        <p:xfrm>
          <a:off x="838200" y="1368942"/>
          <a:ext cx="10515600" cy="512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5">
            <a:extLst>
              <a:ext uri="{FF2B5EF4-FFF2-40B4-BE49-F238E27FC236}">
                <a16:creationId xmlns:a16="http://schemas.microsoft.com/office/drawing/2014/main" id="{8418CC7F-AEB1-904E-8FC9-867134ED2D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>
                <a:solidFill>
                  <a:schemeClr val="tx2"/>
                </a:solidFill>
              </a:rPr>
              <a:t>Matching exercise 🤔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3FF59C01-A209-274A-87FF-015BB8950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754786"/>
              </p:ext>
            </p:extLst>
          </p:nvPr>
        </p:nvGraphicFramePr>
        <p:xfrm>
          <a:off x="590106" y="1690688"/>
          <a:ext cx="9967140" cy="453017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983570">
                  <a:extLst>
                    <a:ext uri="{9D8B030D-6E8A-4147-A177-3AD203B41FA5}">
                      <a16:colId xmlns:a16="http://schemas.microsoft.com/office/drawing/2014/main" val="2194851268"/>
                    </a:ext>
                  </a:extLst>
                </a:gridCol>
                <a:gridCol w="4983570">
                  <a:extLst>
                    <a:ext uri="{9D8B030D-6E8A-4147-A177-3AD203B41FA5}">
                      <a16:colId xmlns:a16="http://schemas.microsoft.com/office/drawing/2014/main" val="542089808"/>
                    </a:ext>
                  </a:extLst>
                </a:gridCol>
              </a:tblGrid>
              <a:tr h="990727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A.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1. The way of life, especially the general customs and beliefs, of a particular group of people at a particular time.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69660"/>
                  </a:ext>
                </a:extLst>
              </a:tr>
              <a:tr h="839497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B.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2. An area of land that has its own government, army,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613969"/>
                  </a:ext>
                </a:extLst>
              </a:tr>
              <a:tr h="839497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C. Nationality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3. A system of communication consisting of sounds, words, and grammar.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243913"/>
                  </a:ext>
                </a:extLst>
              </a:tr>
              <a:tr h="839497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D. 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4. A piece of cloth, usually rectangular and attached to a pole at one edge, that has a pattern that shows it represents a country.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76282"/>
                  </a:ext>
                </a:extLst>
              </a:tr>
              <a:tr h="839497"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E. Language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000">
                          <a:solidFill>
                            <a:schemeClr val="tx2"/>
                          </a:solidFill>
                        </a:rPr>
                        <a:t>5. The official right to belong to a particular country.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77368"/>
                  </a:ext>
                </a:extLst>
              </a:tr>
            </a:tbl>
          </a:graphicData>
        </a:graphic>
      </p:graphicFrame>
      <p:pic>
        <p:nvPicPr>
          <p:cNvPr id="4" name="Imagen 5">
            <a:extLst>
              <a:ext uri="{FF2B5EF4-FFF2-40B4-BE49-F238E27FC236}">
                <a16:creationId xmlns:a16="http://schemas.microsoft.com/office/drawing/2014/main" id="{8C517DBB-2A4C-5149-8315-0E3A875B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3FB5027-47C4-9341-AD7F-3EDC1F6D39FB}"/>
              </a:ext>
            </a:extLst>
          </p:cNvPr>
          <p:cNvCxnSpPr>
            <a:cxnSpLocks/>
          </p:cNvCxnSpPr>
          <p:nvPr/>
        </p:nvCxnSpPr>
        <p:spPr>
          <a:xfrm flipH="1">
            <a:off x="1860698" y="2192965"/>
            <a:ext cx="3548617" cy="23391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6EE9F80-6206-5046-97E6-07E2551D54B3}"/>
              </a:ext>
            </a:extLst>
          </p:cNvPr>
          <p:cNvCxnSpPr>
            <a:cxnSpLocks/>
          </p:cNvCxnSpPr>
          <p:nvPr/>
        </p:nvCxnSpPr>
        <p:spPr>
          <a:xfrm flipH="1">
            <a:off x="1967023" y="3016988"/>
            <a:ext cx="34422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F4E5B24-B0AF-2244-AA92-642EB9BCEF91}"/>
              </a:ext>
            </a:extLst>
          </p:cNvPr>
          <p:cNvCxnSpPr>
            <a:cxnSpLocks/>
          </p:cNvCxnSpPr>
          <p:nvPr/>
        </p:nvCxnSpPr>
        <p:spPr>
          <a:xfrm flipH="1">
            <a:off x="2139802" y="3841013"/>
            <a:ext cx="3269514" cy="18208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EC875EBC-96CB-D14F-AA90-9DE7ECBFBC38}"/>
              </a:ext>
            </a:extLst>
          </p:cNvPr>
          <p:cNvCxnSpPr>
            <a:cxnSpLocks/>
          </p:cNvCxnSpPr>
          <p:nvPr/>
        </p:nvCxnSpPr>
        <p:spPr>
          <a:xfrm flipH="1" flipV="1">
            <a:off x="1634754" y="1940442"/>
            <a:ext cx="3920758" cy="29372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98770EC1-B249-434F-AD85-824FE5D1CF9F}"/>
              </a:ext>
            </a:extLst>
          </p:cNvPr>
          <p:cNvCxnSpPr>
            <a:cxnSpLocks/>
          </p:cNvCxnSpPr>
          <p:nvPr/>
        </p:nvCxnSpPr>
        <p:spPr>
          <a:xfrm flipH="1" flipV="1">
            <a:off x="2312581" y="3841013"/>
            <a:ext cx="3242931" cy="18208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27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sz="4000" b="1">
                <a:solidFill>
                  <a:schemeClr val="tx2"/>
                </a:solidFill>
              </a:rPr>
              <a:t>Countries, nationalities and languages 🗺️🌐㊙️</a:t>
            </a:r>
            <a:endParaRPr lang="es-CO" sz="4000" b="1">
              <a:solidFill>
                <a:schemeClr val="tx2"/>
              </a:solidFill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418CC7F-AEB1-904E-8FC9-867134ED2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645458" y="5377416"/>
            <a:ext cx="1416677" cy="1371600"/>
          </a:xfrm>
          <a:prstGeom prst="rect">
            <a:avLst/>
          </a:prstGeom>
        </p:spPr>
      </p:pic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BDD41F1-F65A-FB4E-BE59-26883379F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948913"/>
              </p:ext>
            </p:extLst>
          </p:nvPr>
        </p:nvGraphicFramePr>
        <p:xfrm>
          <a:off x="838201" y="1476652"/>
          <a:ext cx="10515597" cy="2286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3360242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4137548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559341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Argentina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91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Belgium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8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Colombia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2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48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Egypt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905050"/>
                  </a:ext>
                </a:extLst>
              </a:tr>
            </a:tbl>
          </a:graphicData>
        </a:graphic>
      </p:graphicFrame>
      <p:pic>
        <p:nvPicPr>
          <p:cNvPr id="4" name="Imagen 4">
            <a:extLst>
              <a:ext uri="{FF2B5EF4-FFF2-40B4-BE49-F238E27FC236}">
                <a16:creationId xmlns:a16="http://schemas.microsoft.com/office/drawing/2014/main" id="{0FF58C92-FF53-B047-AEF7-7A50907B6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9" y="4206875"/>
            <a:ext cx="3442772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F52FA9-B1CD-EF40-A290-06F1E767BC69}"/>
              </a:ext>
            </a:extLst>
          </p:cNvPr>
          <p:cNvSpPr txBox="1"/>
          <p:nvPr/>
        </p:nvSpPr>
        <p:spPr>
          <a:xfrm>
            <a:off x="5181599" y="147665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Argentinian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53AE49-CECA-F64A-8CA4-75016992CFBF}"/>
              </a:ext>
            </a:extLst>
          </p:cNvPr>
          <p:cNvSpPr txBox="1"/>
          <p:nvPr/>
        </p:nvSpPr>
        <p:spPr>
          <a:xfrm>
            <a:off x="8829451" y="1476651"/>
            <a:ext cx="201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0070C0"/>
                </a:solidFill>
              </a:rPr>
              <a:t>Spanish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7376B1-C990-394A-900D-4DCA06154C9A}"/>
              </a:ext>
            </a:extLst>
          </p:cNvPr>
          <p:cNvSpPr txBox="1"/>
          <p:nvPr/>
        </p:nvSpPr>
        <p:spPr>
          <a:xfrm>
            <a:off x="5434123" y="1944758"/>
            <a:ext cx="201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Belgian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3370F56-3489-B645-BA3E-23ED42FDC830}"/>
              </a:ext>
            </a:extLst>
          </p:cNvPr>
          <p:cNvSpPr txBox="1"/>
          <p:nvPr/>
        </p:nvSpPr>
        <p:spPr>
          <a:xfrm>
            <a:off x="8325511" y="1910358"/>
            <a:ext cx="302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chemeClr val="accent1"/>
                </a:solidFill>
              </a:rPr>
              <a:t>French and German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18192DE-9A4F-C84A-81BF-4143DF296E34}"/>
              </a:ext>
            </a:extLst>
          </p:cNvPr>
          <p:cNvSpPr txBox="1"/>
          <p:nvPr/>
        </p:nvSpPr>
        <p:spPr>
          <a:xfrm>
            <a:off x="5294128" y="2406424"/>
            <a:ext cx="182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Colombian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B4E85D2-B465-B742-AFF8-9EBF67C07E70}"/>
              </a:ext>
            </a:extLst>
          </p:cNvPr>
          <p:cNvSpPr txBox="1"/>
          <p:nvPr/>
        </p:nvSpPr>
        <p:spPr>
          <a:xfrm>
            <a:off x="8829451" y="2402798"/>
            <a:ext cx="201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0070C0"/>
                </a:solidFill>
              </a:rPr>
              <a:t>Spanish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715B6EA-9EC8-4048-8355-AA90379C5DED}"/>
              </a:ext>
            </a:extLst>
          </p:cNvPr>
          <p:cNvSpPr txBox="1"/>
          <p:nvPr/>
        </p:nvSpPr>
        <p:spPr>
          <a:xfrm>
            <a:off x="5533360" y="2874531"/>
            <a:ext cx="1477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Danish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504FCF2-88A6-0141-B922-E60DC608B329}"/>
              </a:ext>
            </a:extLst>
          </p:cNvPr>
          <p:cNvSpPr txBox="1"/>
          <p:nvPr/>
        </p:nvSpPr>
        <p:spPr>
          <a:xfrm>
            <a:off x="8919830" y="2864463"/>
            <a:ext cx="126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0070C0"/>
                </a:solidFill>
              </a:rPr>
              <a:t>Danish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1134DD0-75BB-7247-8EBC-6BCC75B3A8DF}"/>
              </a:ext>
            </a:extLst>
          </p:cNvPr>
          <p:cNvSpPr txBox="1"/>
          <p:nvPr/>
        </p:nvSpPr>
        <p:spPr>
          <a:xfrm>
            <a:off x="5434123" y="3318592"/>
            <a:ext cx="239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Egyptian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E75015C-94D3-C441-AD78-A91F0E17362B}"/>
              </a:ext>
            </a:extLst>
          </p:cNvPr>
          <p:cNvSpPr txBox="1"/>
          <p:nvPr/>
        </p:nvSpPr>
        <p:spPr>
          <a:xfrm>
            <a:off x="8919830" y="3318593"/>
            <a:ext cx="108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0070C0"/>
                </a:solidFill>
              </a:rPr>
              <a:t>Arabic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844C5AD-3ED8-BA40-859F-FAAA73DBEB16}"/>
              </a:ext>
            </a:extLst>
          </p:cNvPr>
          <p:cNvSpPr txBox="1"/>
          <p:nvPr/>
        </p:nvSpPr>
        <p:spPr>
          <a:xfrm>
            <a:off x="4731230" y="4669527"/>
            <a:ext cx="5914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 b="1">
                <a:solidFill>
                  <a:srgbClr val="002060"/>
                </a:solidFill>
              </a:rPr>
              <a:t>Colombian fruits 🥥🍍</a:t>
            </a:r>
          </a:p>
          <a:p>
            <a:pPr algn="l"/>
            <a:r>
              <a:rPr lang="es-US" sz="2400" b="1">
                <a:solidFill>
                  <a:srgbClr val="002060"/>
                </a:solidFill>
              </a:rPr>
              <a:t>Some fruits are exotic in Colombia such as: Golden berry, Passion fruit, Mangosteen, Borojo, Gulupa, Dragon fruit, etc. </a:t>
            </a:r>
          </a:p>
        </p:txBody>
      </p:sp>
    </p:spTree>
    <p:extLst>
      <p:ext uri="{BB962C8B-B14F-4D97-AF65-F5344CB8AC3E}">
        <p14:creationId xmlns:p14="http://schemas.microsoft.com/office/powerpoint/2010/main" val="15647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2" grpId="0"/>
      <p:bldP spid="14" grpId="0"/>
      <p:bldP spid="18" grpId="0"/>
      <p:bldP spid="20" grpId="0"/>
      <p:bldP spid="22" grpId="0"/>
      <p:bldP spid="24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sz="4000" b="1">
                <a:solidFill>
                  <a:schemeClr val="tx2"/>
                </a:solidFill>
              </a:rPr>
              <a:t>Countries, nationalities and languages 🗺️🌐㊙️</a:t>
            </a:r>
            <a:endParaRPr lang="es-CO" sz="4000" b="1">
              <a:solidFill>
                <a:schemeClr val="tx2"/>
              </a:solidFill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418CC7F-AEB1-904E-8FC9-867134ED2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645458" y="5377416"/>
            <a:ext cx="1416677" cy="1371600"/>
          </a:xfrm>
          <a:prstGeom prst="rect">
            <a:avLst/>
          </a:prstGeom>
        </p:spPr>
      </p:pic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BDD41F1-F65A-FB4E-BE59-26883379F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981615"/>
              </p:ext>
            </p:extLst>
          </p:nvPr>
        </p:nvGraphicFramePr>
        <p:xfrm>
          <a:off x="838199" y="1480584"/>
          <a:ext cx="10515597" cy="2286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3360242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4137548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559341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Finland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91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8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Holland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2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Ireland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48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2400"/>
                        <a:t>Jamaica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905050"/>
                  </a:ext>
                </a:extLst>
              </a:tr>
            </a:tbl>
          </a:graphicData>
        </a:graphic>
      </p:graphicFrame>
      <p:pic>
        <p:nvPicPr>
          <p:cNvPr id="4" name="Imagen 4">
            <a:extLst>
              <a:ext uri="{FF2B5EF4-FFF2-40B4-BE49-F238E27FC236}">
                <a16:creationId xmlns:a16="http://schemas.microsoft.com/office/drawing/2014/main" id="{360BC638-AC36-2D4A-91D7-6B193EBA6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8" y="4161686"/>
            <a:ext cx="406400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F5412E-D04C-B043-96D7-B5268F60B68D}"/>
              </a:ext>
            </a:extLst>
          </p:cNvPr>
          <p:cNvSpPr txBox="1"/>
          <p:nvPr/>
        </p:nvSpPr>
        <p:spPr>
          <a:xfrm>
            <a:off x="5327797" y="14944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Finnish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179486-611B-1C40-A432-36D5345BD0B2}"/>
              </a:ext>
            </a:extLst>
          </p:cNvPr>
          <p:cNvSpPr txBox="1"/>
          <p:nvPr/>
        </p:nvSpPr>
        <p:spPr>
          <a:xfrm>
            <a:off x="9002727" y="14944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0070C0"/>
                </a:solidFill>
              </a:rPr>
              <a:t>Finnish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E7D4FD-5BEA-5B4F-B715-B169E8473E0D}"/>
              </a:ext>
            </a:extLst>
          </p:cNvPr>
          <p:cNvSpPr txBox="1"/>
          <p:nvPr/>
        </p:nvSpPr>
        <p:spPr>
          <a:xfrm>
            <a:off x="5327797" y="1986279"/>
            <a:ext cx="19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German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A691BF-A507-B043-BFE7-B1BE16E9BE27}"/>
              </a:ext>
            </a:extLst>
          </p:cNvPr>
          <p:cNvSpPr txBox="1"/>
          <p:nvPr/>
        </p:nvSpPr>
        <p:spPr>
          <a:xfrm>
            <a:off x="8942475" y="1969899"/>
            <a:ext cx="19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0070C0"/>
                </a:solidFill>
              </a:rPr>
              <a:t>German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855CDCC-8DDA-3641-8B0F-D83A30912FB5}"/>
              </a:ext>
            </a:extLst>
          </p:cNvPr>
          <p:cNvSpPr txBox="1"/>
          <p:nvPr/>
        </p:nvSpPr>
        <p:spPr>
          <a:xfrm>
            <a:off x="5327796" y="2431564"/>
            <a:ext cx="19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Dutch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8300CCF-0DB2-6E40-BA4A-63821FDE5622}"/>
              </a:ext>
            </a:extLst>
          </p:cNvPr>
          <p:cNvSpPr txBox="1"/>
          <p:nvPr/>
        </p:nvSpPr>
        <p:spPr>
          <a:xfrm>
            <a:off x="9173484" y="2406792"/>
            <a:ext cx="19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0070C0"/>
                </a:solidFill>
              </a:rPr>
              <a:t>Dutch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926C9FD-AA9A-024A-A2A4-643C8FC42BF2}"/>
              </a:ext>
            </a:extLst>
          </p:cNvPr>
          <p:cNvSpPr txBox="1"/>
          <p:nvPr/>
        </p:nvSpPr>
        <p:spPr>
          <a:xfrm>
            <a:off x="5427033" y="2876431"/>
            <a:ext cx="19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Irish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0B6B95-FA5B-6040-9402-A1BCF76EB574}"/>
              </a:ext>
            </a:extLst>
          </p:cNvPr>
          <p:cNvSpPr txBox="1"/>
          <p:nvPr/>
        </p:nvSpPr>
        <p:spPr>
          <a:xfrm>
            <a:off x="9173480" y="2854423"/>
            <a:ext cx="19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0070C0"/>
                </a:solidFill>
              </a:rPr>
              <a:t>English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B6633E-C914-6B45-A976-024854C694B9}"/>
              </a:ext>
            </a:extLst>
          </p:cNvPr>
          <p:cNvSpPr txBox="1"/>
          <p:nvPr/>
        </p:nvSpPr>
        <p:spPr>
          <a:xfrm>
            <a:off x="5427033" y="3354481"/>
            <a:ext cx="19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FF0000"/>
                </a:solidFill>
              </a:rPr>
              <a:t>Jamaican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0CD720A-94D2-0945-A773-BF7089CEC802}"/>
              </a:ext>
            </a:extLst>
          </p:cNvPr>
          <p:cNvSpPr txBox="1"/>
          <p:nvPr/>
        </p:nvSpPr>
        <p:spPr>
          <a:xfrm>
            <a:off x="9009424" y="3352254"/>
            <a:ext cx="19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>
                <a:solidFill>
                  <a:srgbClr val="0070C0"/>
                </a:solidFill>
              </a:rPr>
              <a:t>English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B4FBF56-5C7C-B349-8029-CE0AAFDB74E8}"/>
              </a:ext>
            </a:extLst>
          </p:cNvPr>
          <p:cNvSpPr txBox="1"/>
          <p:nvPr/>
        </p:nvSpPr>
        <p:spPr>
          <a:xfrm>
            <a:off x="5020783" y="4335190"/>
            <a:ext cx="5624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Oktoberfest 🍻</a:t>
            </a:r>
          </a:p>
          <a:p>
            <a:pPr algn="l"/>
            <a:r>
              <a:rPr lang="es-US" sz="2000" b="1"/>
              <a:t>It is held annually in Munich, Bavaria, Germany. It is a 16 to 18 day folk festival running from mid- or late September to the first Sunday in October, with more than six million people from around the world attending the event every year.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FB2407-51A9-804D-9AB6-5B002D36FD9A}"/>
              </a:ext>
            </a:extLst>
          </p:cNvPr>
          <p:cNvSpPr txBox="1"/>
          <p:nvPr/>
        </p:nvSpPr>
        <p:spPr>
          <a:xfrm>
            <a:off x="5051402" y="6457890"/>
            <a:ext cx="2324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>
                <a:hlinkClick r:id="rId4"/>
              </a:rPr>
              <a:t>video 🎦</a:t>
            </a:r>
            <a:endParaRPr lang="es-US" sz="2000" b="1"/>
          </a:p>
        </p:txBody>
      </p:sp>
    </p:spTree>
    <p:extLst>
      <p:ext uri="{BB962C8B-B14F-4D97-AF65-F5344CB8AC3E}">
        <p14:creationId xmlns:p14="http://schemas.microsoft.com/office/powerpoint/2010/main" val="382757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>
                <a:solidFill>
                  <a:schemeClr val="tx2"/>
                </a:solidFill>
              </a:rPr>
              <a:t>Survey 🗣️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E9E4941F-7907-B548-9F5F-E597A0423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932531"/>
              </p:ext>
            </p:extLst>
          </p:nvPr>
        </p:nvGraphicFramePr>
        <p:xfrm>
          <a:off x="957816" y="1493358"/>
          <a:ext cx="9599430" cy="523173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799715">
                  <a:extLst>
                    <a:ext uri="{9D8B030D-6E8A-4147-A177-3AD203B41FA5}">
                      <a16:colId xmlns:a16="http://schemas.microsoft.com/office/drawing/2014/main" val="1867721308"/>
                    </a:ext>
                  </a:extLst>
                </a:gridCol>
                <a:gridCol w="4799715">
                  <a:extLst>
                    <a:ext uri="{9D8B030D-6E8A-4147-A177-3AD203B41FA5}">
                      <a16:colId xmlns:a16="http://schemas.microsoft.com/office/drawing/2014/main" val="1249532255"/>
                    </a:ext>
                  </a:extLst>
                </a:gridCol>
              </a:tblGrid>
              <a:tr h="747391">
                <a:tc>
                  <a:txBody>
                    <a:bodyPr/>
                    <a:lstStyle/>
                    <a:p>
                      <a:r>
                        <a:rPr lang="es-US" sz="2400">
                          <a:solidFill>
                            <a:schemeClr val="tx2"/>
                          </a:solidFill>
                        </a:rPr>
                        <a:t>Questions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>
                          <a:solidFill>
                            <a:schemeClr val="tx2"/>
                          </a:solidFill>
                        </a:rPr>
                        <a:t>David Beckham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021262"/>
                  </a:ext>
                </a:extLst>
              </a:tr>
              <a:tr h="74739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s-US" sz="2400">
                          <a:solidFill>
                            <a:schemeClr val="tx2"/>
                          </a:solidFill>
                        </a:rPr>
                        <a:t>1. Where is he from?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739656"/>
                  </a:ext>
                </a:extLst>
              </a:tr>
              <a:tr h="747391">
                <a:tc>
                  <a:txBody>
                    <a:bodyPr/>
                    <a:lstStyle/>
                    <a:p>
                      <a:r>
                        <a:rPr lang="es-US" sz="2400">
                          <a:solidFill>
                            <a:schemeClr val="tx2"/>
                          </a:solidFill>
                        </a:rPr>
                        <a:t>2. What’s his nationality?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35672"/>
                  </a:ext>
                </a:extLst>
              </a:tr>
              <a:tr h="747391">
                <a:tc>
                  <a:txBody>
                    <a:bodyPr/>
                    <a:lstStyle/>
                    <a:p>
                      <a:r>
                        <a:rPr lang="es-US" sz="2400">
                          <a:solidFill>
                            <a:schemeClr val="tx2"/>
                          </a:solidFill>
                        </a:rPr>
                        <a:t>3. What colours are on your flag?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38403"/>
                  </a:ext>
                </a:extLst>
              </a:tr>
              <a:tr h="747391">
                <a:tc>
                  <a:txBody>
                    <a:bodyPr/>
                    <a:lstStyle/>
                    <a:p>
                      <a:r>
                        <a:rPr lang="es-US" sz="2400">
                          <a:solidFill>
                            <a:schemeClr val="tx2"/>
                          </a:solidFill>
                        </a:rPr>
                        <a:t>4. What’s typical in their culture?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363544"/>
                  </a:ext>
                </a:extLst>
              </a:tr>
              <a:tr h="747391">
                <a:tc>
                  <a:txBody>
                    <a:bodyPr/>
                    <a:lstStyle/>
                    <a:p>
                      <a:r>
                        <a:rPr lang="es-US" sz="2400">
                          <a:solidFill>
                            <a:schemeClr val="tx2"/>
                          </a:solidFill>
                        </a:rPr>
                        <a:t>5. What language does he speak?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S" sz="2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090816"/>
                  </a:ext>
                </a:extLst>
              </a:tr>
              <a:tr h="747391">
                <a:tc>
                  <a:txBody>
                    <a:bodyPr/>
                    <a:lstStyle/>
                    <a:p>
                      <a:endParaRPr lang="es-US" sz="2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>
                          <a:solidFill>
                            <a:schemeClr val="tx2"/>
                          </a:solidFill>
                          <a:hlinkClick r:id="rId2"/>
                        </a:rPr>
                        <a:t>Game 🎮</a:t>
                      </a:r>
                      <a:endParaRPr lang="es-US" sz="2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24630"/>
                  </a:ext>
                </a:extLst>
              </a:tr>
            </a:tbl>
          </a:graphicData>
        </a:graphic>
      </p:graphicFrame>
      <p:pic>
        <p:nvPicPr>
          <p:cNvPr id="4" name="Imagen 5">
            <a:extLst>
              <a:ext uri="{FF2B5EF4-FFF2-40B4-BE49-F238E27FC236}">
                <a16:creationId xmlns:a16="http://schemas.microsoft.com/office/drawing/2014/main" id="{EE1B851A-8F37-6343-B348-31D721EB6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778868" y="5486400"/>
            <a:ext cx="1416676" cy="1371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3C7C8BE-24FC-794D-A988-A5A51DF8A7E0}"/>
              </a:ext>
            </a:extLst>
          </p:cNvPr>
          <p:cNvSpPr txBox="1"/>
          <p:nvPr/>
        </p:nvSpPr>
        <p:spPr>
          <a:xfrm>
            <a:off x="5757531" y="2223646"/>
            <a:ext cx="324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 b="1">
                <a:solidFill>
                  <a:srgbClr val="FF0000"/>
                </a:solidFill>
              </a:rPr>
              <a:t>He’s from England.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B9D775C-9A59-514B-B65F-499028CFCF62}"/>
              </a:ext>
            </a:extLst>
          </p:cNvPr>
          <p:cNvSpPr txBox="1"/>
          <p:nvPr/>
        </p:nvSpPr>
        <p:spPr>
          <a:xfrm>
            <a:off x="5757531" y="3034379"/>
            <a:ext cx="364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 b="1">
                <a:solidFill>
                  <a:srgbClr val="FF0000"/>
                </a:solidFill>
              </a:rPr>
              <a:t>He’s English.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C851E8-1479-474F-A168-CF7B961F2C78}"/>
              </a:ext>
            </a:extLst>
          </p:cNvPr>
          <p:cNvSpPr txBox="1"/>
          <p:nvPr/>
        </p:nvSpPr>
        <p:spPr>
          <a:xfrm>
            <a:off x="5757530" y="3814024"/>
            <a:ext cx="364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 b="1">
                <a:solidFill>
                  <a:srgbClr val="FF0000"/>
                </a:solidFill>
              </a:rPr>
              <a:t>It’s red and white. 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D757D3-9E3D-2C48-9564-0145AD58E860}"/>
              </a:ext>
            </a:extLst>
          </p:cNvPr>
          <p:cNvSpPr txBox="1"/>
          <p:nvPr/>
        </p:nvSpPr>
        <p:spPr>
          <a:xfrm>
            <a:off x="5757528" y="4588853"/>
            <a:ext cx="458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 b="1">
                <a:solidFill>
                  <a:srgbClr val="FF0000"/>
                </a:solidFill>
              </a:rPr>
              <a:t>They drink tea in the afternoon.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6DB09F-946C-A542-97B8-B042F56A0510}"/>
              </a:ext>
            </a:extLst>
          </p:cNvPr>
          <p:cNvSpPr txBox="1"/>
          <p:nvPr/>
        </p:nvSpPr>
        <p:spPr>
          <a:xfrm>
            <a:off x="5757528" y="5335363"/>
            <a:ext cx="415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 b="1">
                <a:solidFill>
                  <a:srgbClr val="FF0000"/>
                </a:solidFill>
              </a:rPr>
              <a:t>He speaks English.</a:t>
            </a:r>
          </a:p>
        </p:txBody>
      </p:sp>
      <p:pic>
        <p:nvPicPr>
          <p:cNvPr id="14" name="Imagen 14">
            <a:extLst>
              <a:ext uri="{FF2B5EF4-FFF2-40B4-BE49-F238E27FC236}">
                <a16:creationId xmlns:a16="http://schemas.microsoft.com/office/drawing/2014/main" id="{F9034778-49EF-3145-90F4-CB77EE7A1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218" y="1499034"/>
            <a:ext cx="1439028" cy="1828800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740FE59A-97DE-7949-B062-FC6F09389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484" y="2098856"/>
            <a:ext cx="1636734" cy="1828800"/>
          </a:xfrm>
          <a:prstGeom prst="rect">
            <a:avLst/>
          </a:prstGeom>
        </p:spPr>
      </p:pic>
      <p:pic>
        <p:nvPicPr>
          <p:cNvPr id="16" name="Gráfico 16">
            <a:extLst>
              <a:ext uri="{FF2B5EF4-FFF2-40B4-BE49-F238E27FC236}">
                <a16:creationId xmlns:a16="http://schemas.microsoft.com/office/drawing/2014/main" id="{01140279-00C6-054C-ABFE-C6D0F644C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2519" y="3349329"/>
            <a:ext cx="1993230" cy="1195938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E73FE27F-89BB-DA4A-AE8D-44DB9804BB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5" t="12178" r="5592"/>
          <a:stretch/>
        </p:blipFill>
        <p:spPr>
          <a:xfrm>
            <a:off x="10308748" y="3993043"/>
            <a:ext cx="1883252" cy="1371600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4E7E2D90-2058-3940-AF30-A2425948A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10" y="5141077"/>
            <a:ext cx="182692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4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>
                <a:solidFill>
                  <a:schemeClr val="tx2"/>
                </a:solidFill>
              </a:rPr>
              <a:t>Reading: On the phone📱</a:t>
            </a:r>
            <a:endParaRPr lang="es-CO" b="1">
              <a:solidFill>
                <a:schemeClr val="tx2"/>
              </a:solidFill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F87747EC-0B93-4747-B76C-698DAEBC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1" b="2229"/>
          <a:stretch/>
        </p:blipFill>
        <p:spPr>
          <a:xfrm>
            <a:off x="572385" y="1371600"/>
            <a:ext cx="8816562" cy="5486400"/>
          </a:xfrm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id="{3180DA89-D14D-FB44-8432-40102E6377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3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>
                <a:solidFill>
                  <a:schemeClr val="tx2"/>
                </a:solidFill>
              </a:rPr>
              <a:t>Tips! 👍</a:t>
            </a:r>
          </a:p>
        </p:txBody>
      </p:sp>
      <p:graphicFrame>
        <p:nvGraphicFramePr>
          <p:cNvPr id="4" name="Diagrama 5">
            <a:extLst>
              <a:ext uri="{FF2B5EF4-FFF2-40B4-BE49-F238E27FC236}">
                <a16:creationId xmlns:a16="http://schemas.microsoft.com/office/drawing/2014/main" id="{2972168A-7018-3D40-80EF-F20D526A4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425440"/>
              </p:ext>
            </p:extLst>
          </p:nvPr>
        </p:nvGraphicFramePr>
        <p:xfrm>
          <a:off x="838201" y="1825625"/>
          <a:ext cx="936905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5">
            <a:extLst>
              <a:ext uri="{FF2B5EF4-FFF2-40B4-BE49-F238E27FC236}">
                <a16:creationId xmlns:a16="http://schemas.microsoft.com/office/drawing/2014/main" id="{9C12E6BB-06E6-5344-B611-64AF253A19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3936C82-D8E2-1243-AFD3-F68CD5226C56}"/>
              </a:ext>
            </a:extLst>
          </p:cNvPr>
          <p:cNvSpPr txBox="1"/>
          <p:nvPr/>
        </p:nvSpPr>
        <p:spPr>
          <a:xfrm>
            <a:off x="8008863" y="2782669"/>
            <a:ext cx="396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>
                <a:hlinkClick r:id="rId8"/>
              </a:rPr>
              <a:t>https://play.google.com/store/apps/details?id=com.ubl.spellmaster</a:t>
            </a:r>
            <a:r>
              <a:rPr lang="es-US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CB60FE-2B99-BE4C-96A5-B9F0891B2496}"/>
              </a:ext>
            </a:extLst>
          </p:cNvPr>
          <p:cNvSpPr txBox="1"/>
          <p:nvPr/>
        </p:nvSpPr>
        <p:spPr>
          <a:xfrm>
            <a:off x="1351664" y="465093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>
                <a:hlinkClick r:id="rId9"/>
              </a:rPr>
              <a:t>https://es.lyricstraining.com/</a:t>
            </a:r>
            <a:r>
              <a:rPr lang="es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94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>
            <a:extLst>
              <a:ext uri="{FF2B5EF4-FFF2-40B4-BE49-F238E27FC236}">
                <a16:creationId xmlns:a16="http://schemas.microsoft.com/office/drawing/2014/main" id="{EFC218B9-16E1-7E44-B295-D177425A4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3734873" y="901149"/>
            <a:ext cx="47222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6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>
                <a:solidFill>
                  <a:schemeClr val="tx2"/>
                </a:solidFill>
              </a:rPr>
              <a:t>Agenda 🗓️</a:t>
            </a:r>
            <a:endParaRPr lang="es-CO" b="1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3D620-8482-3C48-8EEE-AE813B12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>
                <a:solidFill>
                  <a:schemeClr val="tx2"/>
                </a:solidFill>
              </a:rPr>
              <a:t>Review: BE
Vocabulary: Tricky words 🧐
Vocabulary II: World 🌍</a:t>
            </a:r>
          </a:p>
          <a:p>
            <a:r>
              <a:rPr lang="es-US">
                <a:solidFill>
                  <a:schemeClr val="tx2"/>
                </a:solidFill>
              </a:rPr>
              <a:t>Vocabulary III: Car hiring 🚗</a:t>
            </a:r>
          </a:p>
          <a:p>
            <a:r>
              <a:rPr lang="es-US">
                <a:solidFill>
                  <a:schemeClr val="tx2"/>
                </a:solidFill>
              </a:rPr>
              <a:t>Reading: On the phone 📱</a:t>
            </a:r>
          </a:p>
          <a:p>
            <a:r>
              <a:rPr lang="es-US">
                <a:solidFill>
                  <a:schemeClr val="tx2"/>
                </a:solidFill>
              </a:rPr>
              <a:t>Survey </a:t>
            </a:r>
          </a:p>
          <a:p>
            <a:endParaRPr lang="es-US">
              <a:solidFill>
                <a:schemeClr val="tx2"/>
              </a:solidFill>
            </a:endParaRPr>
          </a:p>
          <a:p>
            <a:endParaRPr lang="es-CO">
              <a:solidFill>
                <a:schemeClr val="tx2"/>
              </a:solidFill>
            </a:endParaRP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26127950-7876-994E-8955-1CEF049E4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>
                <a:solidFill>
                  <a:schemeClr val="tx2"/>
                </a:solidFill>
              </a:rPr>
              <a:t>Learning objectives 📚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3D620-8482-3C48-8EEE-AE813B12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>
                <a:solidFill>
                  <a:schemeClr val="tx2"/>
                </a:solidFill>
              </a:rPr>
              <a:t>The student will be able to ask questions, using the verb to BE. </a:t>
            </a:r>
            <a:r>
              <a:rPr lang="es-CO">
                <a:solidFill>
                  <a:schemeClr val="tx2"/>
                </a:solidFill>
              </a:rPr>
              <a:t>
</a:t>
            </a:r>
            <a:r>
              <a:rPr lang="es-US">
                <a:solidFill>
                  <a:schemeClr val="tx2"/>
                </a:solidFill>
              </a:rPr>
              <a:t>The student will be able to answer questions, using the verb to BE. </a:t>
            </a:r>
            <a:endParaRPr lang="es-CO">
              <a:solidFill>
                <a:schemeClr val="tx2"/>
              </a:solidFill>
            </a:endParaRP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28B00049-C3A2-6E42-8019-217395561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FA0E1D36-4559-F643-A16E-742FF9E48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60772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>
                <a:solidFill>
                  <a:schemeClr val="tx2"/>
                </a:solidFill>
              </a:rPr>
              <a:t>Tricky words 🧐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3D620-8482-3C48-8EEE-AE813B12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/>
              <a:t> 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90241E5-B204-FC40-8874-683AC05F8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393872"/>
              </p:ext>
            </p:extLst>
          </p:nvPr>
        </p:nvGraphicFramePr>
        <p:xfrm>
          <a:off x="838200" y="1329070"/>
          <a:ext cx="10392440" cy="5342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5">
            <a:extLst>
              <a:ext uri="{FF2B5EF4-FFF2-40B4-BE49-F238E27FC236}">
                <a16:creationId xmlns:a16="http://schemas.microsoft.com/office/drawing/2014/main" id="{D4D7DD4F-EA45-D746-8EF0-F5C28CC56B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DA71D7A-68BF-4444-8CBA-1C6999BE7074}"/>
              </a:ext>
            </a:extLst>
          </p:cNvPr>
          <p:cNvSpPr txBox="1"/>
          <p:nvPr/>
        </p:nvSpPr>
        <p:spPr>
          <a:xfrm>
            <a:off x="9219757" y="1373188"/>
            <a:ext cx="238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What’s your favorite chocolate? 🍫😋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731A90-41AE-3C47-A63B-7805EFDA09E5}"/>
              </a:ext>
            </a:extLst>
          </p:cNvPr>
          <p:cNvSpPr txBox="1"/>
          <p:nvPr/>
        </p:nvSpPr>
        <p:spPr>
          <a:xfrm>
            <a:off x="7780597" y="4250181"/>
            <a:ext cx="238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What’s your favorite food? 🥑 🍲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D20A83-A656-3047-8D08-4EE9C404F6DA}"/>
              </a:ext>
            </a:extLst>
          </p:cNvPr>
          <p:cNvSpPr txBox="1"/>
          <p:nvPr/>
        </p:nvSpPr>
        <p:spPr>
          <a:xfrm>
            <a:off x="1196163" y="1710334"/>
            <a:ext cx="264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What chips are delicious? 🍟🤤</a:t>
            </a:r>
          </a:p>
        </p:txBody>
      </p:sp>
    </p:spTree>
    <p:extLst>
      <p:ext uri="{BB962C8B-B14F-4D97-AF65-F5344CB8AC3E}">
        <p14:creationId xmlns:p14="http://schemas.microsoft.com/office/powerpoint/2010/main" val="275447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>
                <a:solidFill>
                  <a:schemeClr val="tx2"/>
                </a:solidFill>
              </a:rPr>
              <a:t>Tricky </a:t>
            </a:r>
            <a:r>
              <a:rPr lang="es-US" b="1">
                <a:solidFill>
                  <a:schemeClr val="tx2"/>
                </a:solidFill>
              </a:rPr>
              <a:t>words II</a:t>
            </a:r>
            <a:r>
              <a:rPr lang="es-CO" b="1">
                <a:solidFill>
                  <a:schemeClr val="tx2"/>
                </a:solidFill>
              </a:rPr>
              <a:t> 🧐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3D620-8482-3C48-8EEE-AE813B12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/>
              <a:t> 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90241E5-B204-FC40-8874-683AC05F8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1137023"/>
              </p:ext>
            </p:extLst>
          </p:nvPr>
        </p:nvGraphicFramePr>
        <p:xfrm>
          <a:off x="838200" y="1329070"/>
          <a:ext cx="9321800" cy="5342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5">
            <a:extLst>
              <a:ext uri="{FF2B5EF4-FFF2-40B4-BE49-F238E27FC236}">
                <a16:creationId xmlns:a16="http://schemas.microsoft.com/office/drawing/2014/main" id="{D4D7DD4F-EA45-D746-8EF0-F5C28CC56B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D285F5C-C774-FB43-8480-3A490E54BB94}"/>
              </a:ext>
            </a:extLst>
          </p:cNvPr>
          <p:cNvSpPr txBox="1"/>
          <p:nvPr/>
        </p:nvSpPr>
        <p:spPr>
          <a:xfrm>
            <a:off x="6784089" y="1946747"/>
            <a:ext cx="2918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What’s your favorite beach? 🏖️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1E06DD-86CE-7B4B-891F-D14A10CE7B3B}"/>
              </a:ext>
            </a:extLst>
          </p:cNvPr>
          <p:cNvSpPr txBox="1"/>
          <p:nvPr/>
        </p:nvSpPr>
        <p:spPr>
          <a:xfrm>
            <a:off x="1158579" y="5304148"/>
            <a:ext cx="262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000" b="1"/>
              <a:t>What is chin? 🤔</a:t>
            </a:r>
          </a:p>
        </p:txBody>
      </p:sp>
    </p:spTree>
    <p:extLst>
      <p:ext uri="{BB962C8B-B14F-4D97-AF65-F5344CB8AC3E}">
        <p14:creationId xmlns:p14="http://schemas.microsoft.com/office/powerpoint/2010/main" val="356227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>
                <a:solidFill>
                  <a:schemeClr val="tx2"/>
                </a:solidFill>
              </a:rPr>
              <a:t>Numbers 0 – 9 📞</a:t>
            </a:r>
            <a:endParaRPr lang="es-CO" b="1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3D620-8482-3C48-8EEE-AE813B123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8942"/>
            <a:ext cx="9719045" cy="5123933"/>
          </a:xfrm>
        </p:spPr>
        <p:txBody>
          <a:bodyPr>
            <a:noAutofit/>
          </a:bodyPr>
          <a:lstStyle/>
          <a:p>
            <a:r>
              <a:rPr lang="es-US" sz="2400">
                <a:solidFill>
                  <a:schemeClr val="tx2"/>
                </a:solidFill>
              </a:rPr>
              <a:t>Zero 
One 
Two
Three
Four
Five
Six </a:t>
            </a:r>
          </a:p>
          <a:p>
            <a:r>
              <a:rPr lang="es-US" sz="2400">
                <a:solidFill>
                  <a:schemeClr val="tx2"/>
                </a:solidFill>
              </a:rPr>
              <a:t>Seven
Eight</a:t>
            </a:r>
          </a:p>
          <a:p>
            <a:r>
              <a:rPr lang="es-US" sz="2400">
                <a:solidFill>
                  <a:schemeClr val="tx2"/>
                </a:solidFill>
              </a:rPr>
              <a:t>Nine</a:t>
            </a:r>
          </a:p>
          <a:p>
            <a:pPr marL="0" indent="0">
              <a:buNone/>
            </a:pPr>
            <a:r>
              <a:rPr lang="es-US" sz="2400" b="1">
                <a:solidFill>
                  <a:schemeClr val="tx2"/>
                </a:solidFill>
              </a:rPr>
              <a:t>Tip! Zero = Oh! </a:t>
            </a:r>
          </a:p>
          <a:p>
            <a:pPr marL="0" indent="0">
              <a:buNone/>
            </a:pPr>
            <a:r>
              <a:rPr lang="es-US" sz="2400" b="1">
                <a:solidFill>
                  <a:schemeClr val="tx2"/>
                </a:solidFill>
              </a:rPr>
              <a:t>7️⃣7️⃣ Double seven or 🎰 Triple seven 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D4D7DD4F-EA45-D746-8EF0-F5C28CC56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1007E9B2-B8AE-A84E-8757-011C460D8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195" r="20612" b="15537"/>
          <a:stretch/>
        </p:blipFill>
        <p:spPr>
          <a:xfrm>
            <a:off x="5504664" y="135565"/>
            <a:ext cx="5052581" cy="5943600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5AD83290-2CDC-6C47-9B4B-0BBC59E059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r="9035"/>
          <a:stretch/>
        </p:blipFill>
        <p:spPr>
          <a:xfrm>
            <a:off x="6113721" y="505047"/>
            <a:ext cx="2073349" cy="4253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054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>
                <a:solidFill>
                  <a:schemeClr val="tx2"/>
                </a:solidFill>
              </a:rPr>
              <a:t>Comprehension task 🤓</a:t>
            </a:r>
            <a:endParaRPr lang="es-CO" b="1">
              <a:solidFill>
                <a:schemeClr val="tx2"/>
              </a:solidFill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418CC7F-AEB1-904E-8FC9-867134ED2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F4E73B-9C6F-8844-87A9-E76BFDE2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>
                <a:solidFill>
                  <a:schemeClr val="tx2"/>
                </a:solidFill>
              </a:rPr>
              <a:t>How do you say these numbers? </a:t>
            </a:r>
          </a:p>
          <a:p>
            <a:pPr marL="0" indent="0">
              <a:buNone/>
            </a:pPr>
            <a:endParaRPr lang="es-US">
              <a:solidFill>
                <a:schemeClr val="tx2"/>
              </a:solidFill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4A47713F-53B2-3345-B8D8-D276A5B36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r="4094"/>
          <a:stretch/>
        </p:blipFill>
        <p:spPr>
          <a:xfrm>
            <a:off x="446668" y="2743200"/>
            <a:ext cx="1953733" cy="411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0961E12D-C583-8546-8245-9EDD59315C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6" r="12214"/>
          <a:stretch/>
        </p:blipFill>
        <p:spPr>
          <a:xfrm>
            <a:off x="2895210" y="2971800"/>
            <a:ext cx="3867595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9173693A-F368-FF45-A4EF-361AFCBFE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14" y="1389930"/>
            <a:ext cx="43891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>
                <a:solidFill>
                  <a:schemeClr val="tx2"/>
                </a:solidFill>
              </a:rPr>
              <a:t>Comprehension task 🤓</a:t>
            </a:r>
            <a:endParaRPr lang="es-CO" b="1">
              <a:solidFill>
                <a:schemeClr val="tx2"/>
              </a:solidFill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418CC7F-AEB1-904E-8FC9-867134ED2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F4E73B-9C6F-8844-87A9-E76BFDE2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9008" cy="4351338"/>
          </a:xfrm>
        </p:spPr>
        <p:txBody>
          <a:bodyPr/>
          <a:lstStyle/>
          <a:p>
            <a:r>
              <a:rPr lang="es-US">
                <a:solidFill>
                  <a:schemeClr val="tx2"/>
                </a:solidFill>
              </a:rPr>
              <a:t>What’s this in English? </a:t>
            </a:r>
          </a:p>
          <a:p>
            <a:pPr marL="0" indent="0">
              <a:buNone/>
            </a:pPr>
            <a:endParaRPr lang="es-US">
              <a:solidFill>
                <a:schemeClr val="tx2"/>
              </a:solidFill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770BC75-89F2-DC46-9F51-59F078A8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1" y="2519363"/>
            <a:ext cx="5809129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032B87-5257-7847-93FE-80C0DBAB95C7}"/>
              </a:ext>
            </a:extLst>
          </p:cNvPr>
          <p:cNvSpPr txBox="1"/>
          <p:nvPr/>
        </p:nvSpPr>
        <p:spPr>
          <a:xfrm>
            <a:off x="567341" y="6262042"/>
            <a:ext cx="286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 b="1">
                <a:solidFill>
                  <a:srgbClr val="FF0000"/>
                </a:solidFill>
              </a:rPr>
              <a:t>Credit card 💳</a:t>
            </a: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2871B0DD-4BE9-E547-98C1-FBE4C4D1B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611" y="337824"/>
            <a:ext cx="5244310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5D01FFA-5022-7840-B276-D5CC93E4295C}"/>
              </a:ext>
            </a:extLst>
          </p:cNvPr>
          <p:cNvSpPr txBox="1"/>
          <p:nvPr/>
        </p:nvSpPr>
        <p:spPr>
          <a:xfrm>
            <a:off x="6893941" y="4420974"/>
            <a:ext cx="286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 b="1">
                <a:solidFill>
                  <a:srgbClr val="FF0000"/>
                </a:solidFill>
              </a:rPr>
              <a:t>Passport 🛂</a:t>
            </a: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C3F7ADB9-289A-684B-AC0A-48FA33572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71" y="2519363"/>
            <a:ext cx="6400800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DBA3B2-7E55-8F41-A081-A6A87219B41B}"/>
              </a:ext>
            </a:extLst>
          </p:cNvPr>
          <p:cNvSpPr txBox="1"/>
          <p:nvPr/>
        </p:nvSpPr>
        <p:spPr>
          <a:xfrm>
            <a:off x="6486403" y="6232802"/>
            <a:ext cx="286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2400" b="1">
                <a:solidFill>
                  <a:srgbClr val="FF0000"/>
                </a:solidFill>
              </a:rPr>
              <a:t>Business Card 👨‍💼</a:t>
            </a:r>
          </a:p>
        </p:txBody>
      </p:sp>
    </p:spTree>
    <p:extLst>
      <p:ext uri="{BB962C8B-B14F-4D97-AF65-F5344CB8AC3E}">
        <p14:creationId xmlns:p14="http://schemas.microsoft.com/office/powerpoint/2010/main" val="14808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607-0EFA-1146-B623-C9FBB810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>
                <a:solidFill>
                  <a:schemeClr val="tx2"/>
                </a:solidFill>
              </a:rPr>
              <a:t>Vocabulary: </a:t>
            </a:r>
            <a:r>
              <a:rPr lang="es-US" b="1">
                <a:solidFill>
                  <a:schemeClr val="tx2"/>
                </a:solidFill>
              </a:rPr>
              <a:t>Personal details 😎</a:t>
            </a:r>
            <a:endParaRPr lang="es-CO" b="1">
              <a:solidFill>
                <a:schemeClr val="tx2"/>
              </a:solidFill>
            </a:endParaRPr>
          </a:p>
        </p:txBody>
      </p:sp>
      <p:graphicFrame>
        <p:nvGraphicFramePr>
          <p:cNvPr id="4" name="Diagrama 5">
            <a:extLst>
              <a:ext uri="{FF2B5EF4-FFF2-40B4-BE49-F238E27FC236}">
                <a16:creationId xmlns:a16="http://schemas.microsoft.com/office/drawing/2014/main" id="{0E564278-EC4D-FD46-B445-33D6181A0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787424"/>
              </p:ext>
            </p:extLst>
          </p:nvPr>
        </p:nvGraphicFramePr>
        <p:xfrm>
          <a:off x="838200" y="1368942"/>
          <a:ext cx="10515600" cy="512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5">
            <a:extLst>
              <a:ext uri="{FF2B5EF4-FFF2-40B4-BE49-F238E27FC236}">
                <a16:creationId xmlns:a16="http://schemas.microsoft.com/office/drawing/2014/main" id="{8418CC7F-AEB1-904E-8FC9-867134ED2D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5116" r="31959" b="22965"/>
          <a:stretch/>
        </p:blipFill>
        <p:spPr>
          <a:xfrm>
            <a:off x="10557245" y="5257800"/>
            <a:ext cx="141667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721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Unit 1B: Questions</vt:lpstr>
      <vt:lpstr>Agenda 🗓️</vt:lpstr>
      <vt:lpstr>Learning objectives 📚</vt:lpstr>
      <vt:lpstr>Tricky words 🧐</vt:lpstr>
      <vt:lpstr>Tricky words II 🧐</vt:lpstr>
      <vt:lpstr>Numbers 0 – 9 📞</vt:lpstr>
      <vt:lpstr>Comprehension task 🤓</vt:lpstr>
      <vt:lpstr>Comprehension task 🤓</vt:lpstr>
      <vt:lpstr>Vocabulary: Personal details 😎</vt:lpstr>
      <vt:lpstr>Car hiring form 🚗</vt:lpstr>
      <vt:lpstr>Vocabulary: World 🌎</vt:lpstr>
      <vt:lpstr>Matching exercise 🤔</vt:lpstr>
      <vt:lpstr>Countries, nationalities and languages 🗺️🌐㊙️</vt:lpstr>
      <vt:lpstr>Countries, nationalities and languages 🗺️🌐㊙️</vt:lpstr>
      <vt:lpstr>Survey 🗣️</vt:lpstr>
      <vt:lpstr>Reading: On the phone📱</vt:lpstr>
      <vt:lpstr>Tips! 👍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1: </dc:title>
  <dc:creator>Oliver Castellanos</dc:creator>
  <cp:lastModifiedBy>oliver David castellanos Reyes</cp:lastModifiedBy>
  <cp:revision>14</cp:revision>
  <dcterms:created xsi:type="dcterms:W3CDTF">2021-05-05T01:37:02Z</dcterms:created>
  <dcterms:modified xsi:type="dcterms:W3CDTF">2021-05-12T20:55:10Z</dcterms:modified>
</cp:coreProperties>
</file>